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7" r:id="rId2"/>
    <p:sldId id="375" r:id="rId3"/>
    <p:sldId id="362" r:id="rId4"/>
    <p:sldId id="363" r:id="rId5"/>
    <p:sldId id="364" r:id="rId6"/>
    <p:sldId id="366" r:id="rId7"/>
    <p:sldId id="367" r:id="rId8"/>
    <p:sldId id="368" r:id="rId9"/>
    <p:sldId id="372" r:id="rId10"/>
    <p:sldId id="373" r:id="rId11"/>
    <p:sldId id="376" r:id="rId12"/>
    <p:sldId id="377" r:id="rId13"/>
    <p:sldId id="380" r:id="rId14"/>
    <p:sldId id="381" r:id="rId15"/>
    <p:sldId id="370" r:id="rId16"/>
    <p:sldId id="369" r:id="rId17"/>
    <p:sldId id="371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08744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1pPr>
    <a:lvl2pPr marL="0" marR="0" indent="1087443" algn="l" defTabSz="108744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2pPr>
    <a:lvl3pPr marL="0" marR="0" indent="2174887" algn="l" defTabSz="108744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3pPr>
    <a:lvl4pPr marL="0" marR="0" indent="3262338" algn="l" defTabSz="108744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4pPr>
    <a:lvl5pPr marL="0" marR="0" indent="4349779" algn="l" defTabSz="108744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5pPr>
    <a:lvl6pPr marL="0" marR="0" indent="5437225" algn="l" defTabSz="108744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6pPr>
    <a:lvl7pPr marL="0" marR="0" indent="6524670" algn="l" defTabSz="108744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7pPr>
    <a:lvl8pPr marL="0" marR="0" indent="7612115" algn="l" defTabSz="108744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8pPr>
    <a:lvl9pPr marL="0" marR="0" indent="8699558" algn="l" defTabSz="108744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n" i="on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BCACA"/>
          </a:solidFill>
        </a:fill>
      </a:tcStyle>
    </a:wholeTbl>
    <a:band2H>
      <a:tcTxStyle/>
      <a:tcStyle>
        <a:tcBdr/>
        <a:fill>
          <a:solidFill>
            <a:srgbClr val="EEE6E6"/>
          </a:solidFill>
        </a:fill>
      </a:tcStyle>
    </a:band2H>
    <a:firstCol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381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01000"/>
          </a:solidFill>
        </a:fill>
      </a:tcStyle>
    </a:firstCol>
    <a:la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01000"/>
          </a:solidFill>
        </a:fill>
      </a:tcStyle>
    </a:lastRow>
    <a:fir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01000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gitternetz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30" d="100"/>
          <a:sy n="30" d="100"/>
        </p:scale>
        <p:origin x="-1445" y="-504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-3110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4" name="Shape 21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brainhive.de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movens.com" TargetMode="External"/><Relationship Id="rId2" Type="http://schemas.openxmlformats.org/officeDocument/2006/relationships/hyperlink" Target="https://www.brainhive.de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78"/>
          <p:cNvGrpSpPr/>
          <p:nvPr userDrawn="1"/>
        </p:nvGrpSpPr>
        <p:grpSpPr>
          <a:xfrm>
            <a:off x="-28864" y="13604786"/>
            <a:ext cx="24538663" cy="181431"/>
            <a:chOff x="0" y="0"/>
            <a:chExt cx="24538662" cy="181429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7" name="Shape 173"/>
            <p:cNvSpPr/>
            <p:nvPr/>
          </p:nvSpPr>
          <p:spPr>
            <a:xfrm>
              <a:off x="0" y="0"/>
              <a:ext cx="4907733" cy="18143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8" name="Shape 174"/>
            <p:cNvSpPr/>
            <p:nvPr/>
          </p:nvSpPr>
          <p:spPr>
            <a:xfrm>
              <a:off x="4907732" y="0"/>
              <a:ext cx="4907734" cy="18143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9" name="Shape 175"/>
            <p:cNvSpPr/>
            <p:nvPr/>
          </p:nvSpPr>
          <p:spPr>
            <a:xfrm>
              <a:off x="9815465" y="0"/>
              <a:ext cx="4907733" cy="18143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34" name="Shape 176"/>
            <p:cNvSpPr/>
            <p:nvPr/>
          </p:nvSpPr>
          <p:spPr>
            <a:xfrm>
              <a:off x="14723197" y="0"/>
              <a:ext cx="4907733" cy="18143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35" name="Shape 177"/>
            <p:cNvSpPr/>
            <p:nvPr/>
          </p:nvSpPr>
          <p:spPr>
            <a:xfrm>
              <a:off x="19630930" y="0"/>
              <a:ext cx="4907733" cy="18143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sp>
        <p:nvSpPr>
          <p:cNvPr id="36" name="Shape 179"/>
          <p:cNvSpPr/>
          <p:nvPr userDrawn="1"/>
        </p:nvSpPr>
        <p:spPr>
          <a:xfrm>
            <a:off x="-2" y="0"/>
            <a:ext cx="24387178" cy="726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28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4698" y="21600"/>
                </a:lnTo>
                <a:close/>
                <a:moveTo>
                  <a:pt x="0" y="0"/>
                </a:moveTo>
                <a:lnTo>
                  <a:pt x="6572" y="0"/>
                </a:lnTo>
                <a:lnTo>
                  <a:pt x="6902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37" name="Shape 180"/>
          <p:cNvSpPr/>
          <p:nvPr userDrawn="1"/>
        </p:nvSpPr>
        <p:spPr>
          <a:xfrm rot="10800000" flipH="1">
            <a:off x="7419881" y="-1"/>
            <a:ext cx="9547412" cy="1398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008" y="0"/>
                </a:lnTo>
                <a:lnTo>
                  <a:pt x="19592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38" name="Shape 181"/>
          <p:cNvSpPr>
            <a:spLocks noGrp="1"/>
          </p:cNvSpPr>
          <p:nvPr>
            <p:ph type="title"/>
          </p:nvPr>
        </p:nvSpPr>
        <p:spPr>
          <a:xfrm>
            <a:off x="1827450" y="3665637"/>
            <a:ext cx="20729100" cy="40830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39" name="Shape 182"/>
          <p:cNvSpPr>
            <a:spLocks noGrp="1"/>
          </p:cNvSpPr>
          <p:nvPr>
            <p:ph type="body" sz="half" idx="1"/>
          </p:nvPr>
        </p:nvSpPr>
        <p:spPr>
          <a:xfrm>
            <a:off x="3658075" y="7772400"/>
            <a:ext cx="17071025" cy="5943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</a:lvl1pPr>
            <a:lvl2pPr>
              <a:lnSpc>
                <a:spcPct val="120000"/>
              </a:lnSpc>
            </a:lvl2pPr>
            <a:lvl3pPr>
              <a:lnSpc>
                <a:spcPct val="120000"/>
              </a:lnSpc>
            </a:lvl3pPr>
            <a:lvl4pPr>
              <a:lnSpc>
                <a:spcPct val="120000"/>
              </a:lnSpc>
            </a:lvl4pPr>
            <a:lvl5pPr>
              <a:lnSpc>
                <a:spcPct val="120000"/>
              </a:lnSpc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0" name="Shape 183"/>
          <p:cNvSpPr>
            <a:spLocks noGrp="1"/>
          </p:cNvSpPr>
          <p:nvPr>
            <p:ph type="sldNum" sz="quarter" idx="2"/>
          </p:nvPr>
        </p:nvSpPr>
        <p:spPr>
          <a:xfrm>
            <a:off x="22909784" y="436758"/>
            <a:ext cx="824809" cy="3048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 dirty="0"/>
          </a:p>
        </p:txBody>
      </p:sp>
      <p:sp>
        <p:nvSpPr>
          <p:cNvPr id="41" name="Shape 184"/>
          <p:cNvSpPr/>
          <p:nvPr userDrawn="1"/>
        </p:nvSpPr>
        <p:spPr>
          <a:xfrm>
            <a:off x="2884672" y="12283095"/>
            <a:ext cx="11937612" cy="1292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20000"/>
              </a:lnSpc>
              <a:defRPr sz="2500"/>
            </a:pPr>
            <a:r>
              <a:rPr lang="de-DE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  <a:sym typeface="Helvetica"/>
              </a:rPr>
              <a:t>Joachim </a:t>
            </a:r>
            <a:r>
              <a:rPr lang="de-DE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  <a:sym typeface="Helvetica"/>
              </a:rPr>
              <a:t>Görbert</a:t>
            </a:r>
            <a:endParaRPr b="1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  <a:sym typeface="Helvetica"/>
            </a:endParaRPr>
          </a:p>
          <a:p>
            <a:pPr>
              <a:lnSpc>
                <a:spcPct val="120000"/>
              </a:lnSpc>
              <a:defRPr sz="2000"/>
            </a:pPr>
            <a:r>
              <a:rPr lang="de-DE" b="1" dirty="0" smtClean="0">
                <a:solidFill>
                  <a:srgbClr val="797979"/>
                </a:solidFill>
                <a:latin typeface="+mn-lt"/>
                <a:ea typeface="+mn-ea"/>
                <a:cs typeface="+mn-cs"/>
                <a:sym typeface="Helvetica"/>
              </a:rPr>
              <a:t>Startup &amp; Tech Consultant</a:t>
            </a:r>
            <a:endParaRPr b="1" dirty="0">
              <a:solidFill>
                <a:srgbClr val="797979"/>
              </a:solidFill>
              <a:latin typeface="+mn-lt"/>
              <a:ea typeface="+mn-ea"/>
              <a:cs typeface="+mn-cs"/>
              <a:sym typeface="Helvetica"/>
            </a:endParaRPr>
          </a:p>
          <a:p>
            <a:pPr>
              <a:lnSpc>
                <a:spcPct val="120000"/>
              </a:lnSpc>
              <a:defRPr sz="2000"/>
            </a:pP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rgbClr val="797979"/>
                </a:solidFill>
                <a:effectLst/>
                <a:uFillTx/>
                <a:latin typeface="Trebuchet MS"/>
                <a:ea typeface="Trebuchet MS"/>
                <a:cs typeface="Trebuchet MS"/>
                <a:sym typeface="Helvetica"/>
                <a:hlinkClick r:id="rId2"/>
              </a:rPr>
              <a:t>www.BrainHive.de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rgbClr val="797979"/>
              </a:solidFill>
              <a:effectLst/>
              <a:uFillTx/>
              <a:latin typeface="Trebuchet MS"/>
              <a:ea typeface="Trebuchet MS"/>
              <a:cs typeface="Trebuchet MS"/>
              <a:sym typeface="Helvetica"/>
            </a:endParaRPr>
          </a:p>
        </p:txBody>
      </p:sp>
      <p:sp>
        <p:nvSpPr>
          <p:cNvPr id="42" name="Shape 185"/>
          <p:cNvSpPr/>
          <p:nvPr userDrawn="1"/>
        </p:nvSpPr>
        <p:spPr>
          <a:xfrm>
            <a:off x="2963543" y="12200368"/>
            <a:ext cx="9505264" cy="26895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blurRad="38100" dist="19999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43" name="Shape 187"/>
          <p:cNvSpPr/>
          <p:nvPr userDrawn="1"/>
        </p:nvSpPr>
        <p:spPr>
          <a:xfrm>
            <a:off x="7871520" y="285704"/>
            <a:ext cx="8476679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400" b="1">
                <a:solidFill>
                  <a:srgbClr val="FFFFFF"/>
                </a:solidFill>
              </a:defRPr>
            </a:lvl1pPr>
          </a:lstStyle>
          <a:p>
            <a:r>
              <a:rPr lang="de-DE" sz="3200" dirty="0" smtClean="0"/>
              <a:t>  VR</a:t>
            </a:r>
            <a:r>
              <a:rPr lang="de-DE" sz="3200" baseline="0" dirty="0" smtClean="0"/>
              <a:t> </a:t>
            </a:r>
            <a:r>
              <a:rPr lang="de-DE" sz="3200" baseline="0" dirty="0" err="1" smtClean="0"/>
              <a:t>for</a:t>
            </a:r>
            <a:r>
              <a:rPr lang="de-DE" sz="3200" baseline="0" dirty="0" smtClean="0"/>
              <a:t> Digital </a:t>
            </a:r>
            <a:r>
              <a:rPr lang="de-DE" sz="3200" baseline="0" dirty="0" err="1" smtClean="0"/>
              <a:t>Nomads</a:t>
            </a:r>
            <a:r>
              <a:rPr lang="de-DE" sz="3200" baseline="0" dirty="0" smtClean="0"/>
              <a:t> – </a:t>
            </a:r>
            <a:r>
              <a:rPr lang="de-DE" sz="3200" baseline="0" dirty="0" err="1" smtClean="0"/>
              <a:t>Your</a:t>
            </a:r>
            <a:r>
              <a:rPr lang="de-DE" sz="3200" baseline="0" dirty="0" smtClean="0"/>
              <a:t> Pocket World</a:t>
            </a:r>
            <a:endParaRPr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738" y="12215850"/>
            <a:ext cx="1214446" cy="121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rea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8"/>
          <p:cNvGrpSpPr/>
          <p:nvPr/>
        </p:nvGrpSpPr>
        <p:grpSpPr>
          <a:xfrm>
            <a:off x="-28864" y="13604786"/>
            <a:ext cx="24538663" cy="181431"/>
            <a:chOff x="0" y="0"/>
            <a:chExt cx="24538662" cy="181429"/>
          </a:xfrm>
        </p:grpSpPr>
        <p:sp>
          <p:nvSpPr>
            <p:cNvPr id="63" name="Shape 63"/>
            <p:cNvSpPr/>
            <p:nvPr/>
          </p:nvSpPr>
          <p:spPr>
            <a:xfrm>
              <a:off x="0" y="0"/>
              <a:ext cx="4907733" cy="181430"/>
            </a:xfrm>
            <a:prstGeom prst="rect">
              <a:avLst/>
            </a:prstGeom>
            <a:solidFill>
              <a:srgbClr val="901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64" name="Shape 64"/>
            <p:cNvSpPr/>
            <p:nvPr/>
          </p:nvSpPr>
          <p:spPr>
            <a:xfrm>
              <a:off x="4907732" y="0"/>
              <a:ext cx="4907734" cy="181430"/>
            </a:xfrm>
            <a:prstGeom prst="rect">
              <a:avLst/>
            </a:prstGeom>
            <a:solidFill>
              <a:srgbClr val="BB19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>
              <a:off x="9815465" y="0"/>
              <a:ext cx="4907733" cy="181430"/>
            </a:xfrm>
            <a:prstGeom prst="rect">
              <a:avLst/>
            </a:prstGeom>
            <a:solidFill>
              <a:srgbClr val="E1221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66" name="Shape 66"/>
            <p:cNvSpPr/>
            <p:nvPr/>
          </p:nvSpPr>
          <p:spPr>
            <a:xfrm>
              <a:off x="14723197" y="0"/>
              <a:ext cx="4907733" cy="181430"/>
            </a:xfrm>
            <a:prstGeom prst="rect">
              <a:avLst/>
            </a:prstGeom>
            <a:solidFill>
              <a:srgbClr val="EF33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67" name="Shape 67"/>
            <p:cNvSpPr/>
            <p:nvPr/>
          </p:nvSpPr>
          <p:spPr>
            <a:xfrm>
              <a:off x="19630930" y="0"/>
              <a:ext cx="4907733" cy="181430"/>
            </a:xfrm>
            <a:prstGeom prst="rect">
              <a:avLst/>
            </a:prstGeom>
            <a:solidFill>
              <a:srgbClr val="FF536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sp>
        <p:nvSpPr>
          <p:cNvPr id="69" name="Shape 69"/>
          <p:cNvSpPr/>
          <p:nvPr/>
        </p:nvSpPr>
        <p:spPr>
          <a:xfrm>
            <a:off x="-2" y="0"/>
            <a:ext cx="24387178" cy="726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28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4698" y="21600"/>
                </a:lnTo>
                <a:close/>
                <a:moveTo>
                  <a:pt x="0" y="0"/>
                </a:moveTo>
                <a:lnTo>
                  <a:pt x="6572" y="0"/>
                </a:lnTo>
                <a:lnTo>
                  <a:pt x="6902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70" name="Shape 70"/>
          <p:cNvSpPr/>
          <p:nvPr/>
        </p:nvSpPr>
        <p:spPr>
          <a:xfrm rot="10800000" flipH="1">
            <a:off x="7419881" y="-1"/>
            <a:ext cx="9547412" cy="1398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008" y="0"/>
                </a:lnTo>
                <a:lnTo>
                  <a:pt x="19592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71" name="Shape 71"/>
          <p:cNvSpPr/>
          <p:nvPr/>
        </p:nvSpPr>
        <p:spPr>
          <a:xfrm>
            <a:off x="1" y="12410058"/>
            <a:ext cx="24387174" cy="130594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1829037" y="1102054"/>
            <a:ext cx="20729101" cy="209834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3" name="Shape 73"/>
          <p:cNvSpPr>
            <a:spLocks noGrp="1"/>
          </p:cNvSpPr>
          <p:nvPr>
            <p:ph type="sldNum" sz="quarter" idx="2"/>
          </p:nvPr>
        </p:nvSpPr>
        <p:spPr>
          <a:xfrm>
            <a:off x="22909784" y="436758"/>
            <a:ext cx="824809" cy="304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  <p:pic>
        <p:nvPicPr>
          <p:cNvPr id="74" name="pasted-image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1176000" y="432546"/>
            <a:ext cx="2032000" cy="533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S w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/>
          </p:cNvSpPr>
          <p:nvPr>
            <p:ph type="title"/>
          </p:nvPr>
        </p:nvSpPr>
        <p:spPr>
          <a:xfrm>
            <a:off x="1829037" y="1102054"/>
            <a:ext cx="20729101" cy="209834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9" name="Shape 89"/>
          <p:cNvSpPr>
            <a:spLocks noGrp="1"/>
          </p:cNvSpPr>
          <p:nvPr>
            <p:ph type="sldNum" sz="quarter" idx="2"/>
          </p:nvPr>
        </p:nvSpPr>
        <p:spPr>
          <a:xfrm>
            <a:off x="22909784" y="436758"/>
            <a:ext cx="824809" cy="304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S No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roup 101"/>
          <p:cNvGrpSpPr/>
          <p:nvPr/>
        </p:nvGrpSpPr>
        <p:grpSpPr>
          <a:xfrm>
            <a:off x="-28864" y="13604786"/>
            <a:ext cx="24538663" cy="181431"/>
            <a:chOff x="0" y="0"/>
            <a:chExt cx="24538662" cy="181429"/>
          </a:xfrm>
        </p:grpSpPr>
        <p:sp>
          <p:nvSpPr>
            <p:cNvPr id="96" name="Shape 96"/>
            <p:cNvSpPr/>
            <p:nvPr/>
          </p:nvSpPr>
          <p:spPr>
            <a:xfrm>
              <a:off x="0" y="0"/>
              <a:ext cx="4907733" cy="181430"/>
            </a:xfrm>
            <a:prstGeom prst="rect">
              <a:avLst/>
            </a:prstGeom>
            <a:solidFill>
              <a:srgbClr val="901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97" name="Shape 97"/>
            <p:cNvSpPr/>
            <p:nvPr/>
          </p:nvSpPr>
          <p:spPr>
            <a:xfrm>
              <a:off x="4907732" y="0"/>
              <a:ext cx="4907734" cy="181430"/>
            </a:xfrm>
            <a:prstGeom prst="rect">
              <a:avLst/>
            </a:prstGeom>
            <a:solidFill>
              <a:srgbClr val="BB19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98" name="Shape 98"/>
            <p:cNvSpPr/>
            <p:nvPr/>
          </p:nvSpPr>
          <p:spPr>
            <a:xfrm>
              <a:off x="9815465" y="0"/>
              <a:ext cx="4907733" cy="181430"/>
            </a:xfrm>
            <a:prstGeom prst="rect">
              <a:avLst/>
            </a:prstGeom>
            <a:solidFill>
              <a:srgbClr val="E1221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99" name="Shape 99"/>
            <p:cNvSpPr/>
            <p:nvPr/>
          </p:nvSpPr>
          <p:spPr>
            <a:xfrm>
              <a:off x="14723197" y="0"/>
              <a:ext cx="4907733" cy="181430"/>
            </a:xfrm>
            <a:prstGeom prst="rect">
              <a:avLst/>
            </a:prstGeom>
            <a:solidFill>
              <a:srgbClr val="EF33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00" name="Shape 100"/>
            <p:cNvSpPr/>
            <p:nvPr/>
          </p:nvSpPr>
          <p:spPr>
            <a:xfrm>
              <a:off x="19630930" y="0"/>
              <a:ext cx="4907733" cy="181430"/>
            </a:xfrm>
            <a:prstGeom prst="rect">
              <a:avLst/>
            </a:prstGeom>
            <a:solidFill>
              <a:srgbClr val="FF536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sp>
        <p:nvSpPr>
          <p:cNvPr id="102" name="Shape 102"/>
          <p:cNvSpPr/>
          <p:nvPr/>
        </p:nvSpPr>
        <p:spPr>
          <a:xfrm>
            <a:off x="-2" y="0"/>
            <a:ext cx="24387178" cy="726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28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4698" y="21600"/>
                </a:lnTo>
                <a:close/>
                <a:moveTo>
                  <a:pt x="0" y="0"/>
                </a:moveTo>
                <a:lnTo>
                  <a:pt x="6572" y="0"/>
                </a:lnTo>
                <a:lnTo>
                  <a:pt x="6902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03" name="Shape 103"/>
          <p:cNvSpPr/>
          <p:nvPr/>
        </p:nvSpPr>
        <p:spPr>
          <a:xfrm rot="10800000" flipH="1">
            <a:off x="7419881" y="-1"/>
            <a:ext cx="9547412" cy="1398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008" y="0"/>
                </a:lnTo>
                <a:lnTo>
                  <a:pt x="19592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04" name="Shape 104"/>
          <p:cNvSpPr/>
          <p:nvPr/>
        </p:nvSpPr>
        <p:spPr>
          <a:xfrm>
            <a:off x="1" y="12410058"/>
            <a:ext cx="24387174" cy="130594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05" name="Shape 105"/>
          <p:cNvSpPr>
            <a:spLocks noGrp="1"/>
          </p:cNvSpPr>
          <p:nvPr>
            <p:ph type="title"/>
          </p:nvPr>
        </p:nvSpPr>
        <p:spPr>
          <a:xfrm>
            <a:off x="1829037" y="1102054"/>
            <a:ext cx="20729101" cy="209834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6" name="Shape 106"/>
          <p:cNvSpPr>
            <a:spLocks noGrp="1"/>
          </p:cNvSpPr>
          <p:nvPr>
            <p:ph type="sldNum" sz="quarter" idx="2"/>
          </p:nvPr>
        </p:nvSpPr>
        <p:spPr>
          <a:xfrm>
            <a:off x="22909784" y="436758"/>
            <a:ext cx="824809" cy="304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  <p:pic>
        <p:nvPicPr>
          <p:cNvPr id="107" name="pasted-image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1176000" y="432546"/>
            <a:ext cx="2032000" cy="533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Phon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roup 119"/>
          <p:cNvGrpSpPr/>
          <p:nvPr/>
        </p:nvGrpSpPr>
        <p:grpSpPr>
          <a:xfrm>
            <a:off x="-28864" y="13604786"/>
            <a:ext cx="24538663" cy="181431"/>
            <a:chOff x="0" y="0"/>
            <a:chExt cx="24538662" cy="181429"/>
          </a:xfrm>
        </p:grpSpPr>
        <p:sp>
          <p:nvSpPr>
            <p:cNvPr id="114" name="Shape 114"/>
            <p:cNvSpPr/>
            <p:nvPr/>
          </p:nvSpPr>
          <p:spPr>
            <a:xfrm>
              <a:off x="0" y="0"/>
              <a:ext cx="4907733" cy="181430"/>
            </a:xfrm>
            <a:prstGeom prst="rect">
              <a:avLst/>
            </a:prstGeom>
            <a:solidFill>
              <a:srgbClr val="901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15" name="Shape 115"/>
            <p:cNvSpPr/>
            <p:nvPr/>
          </p:nvSpPr>
          <p:spPr>
            <a:xfrm>
              <a:off x="4907732" y="0"/>
              <a:ext cx="4907734" cy="181430"/>
            </a:xfrm>
            <a:prstGeom prst="rect">
              <a:avLst/>
            </a:prstGeom>
            <a:solidFill>
              <a:srgbClr val="BB19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16" name="Shape 116"/>
            <p:cNvSpPr/>
            <p:nvPr/>
          </p:nvSpPr>
          <p:spPr>
            <a:xfrm>
              <a:off x="9815465" y="0"/>
              <a:ext cx="4907733" cy="181430"/>
            </a:xfrm>
            <a:prstGeom prst="rect">
              <a:avLst/>
            </a:prstGeom>
            <a:solidFill>
              <a:srgbClr val="E1221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>
              <a:off x="14723197" y="0"/>
              <a:ext cx="4907733" cy="181430"/>
            </a:xfrm>
            <a:prstGeom prst="rect">
              <a:avLst/>
            </a:prstGeom>
            <a:solidFill>
              <a:srgbClr val="EF33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>
              <a:off x="19630930" y="0"/>
              <a:ext cx="4907733" cy="181430"/>
            </a:xfrm>
            <a:prstGeom prst="rect">
              <a:avLst/>
            </a:prstGeom>
            <a:solidFill>
              <a:srgbClr val="FF536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sp>
        <p:nvSpPr>
          <p:cNvPr id="120" name="Shape 120"/>
          <p:cNvSpPr/>
          <p:nvPr/>
        </p:nvSpPr>
        <p:spPr>
          <a:xfrm>
            <a:off x="-2" y="0"/>
            <a:ext cx="24387178" cy="726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28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4698" y="21600"/>
                </a:lnTo>
                <a:close/>
                <a:moveTo>
                  <a:pt x="0" y="0"/>
                </a:moveTo>
                <a:lnTo>
                  <a:pt x="6572" y="0"/>
                </a:lnTo>
                <a:lnTo>
                  <a:pt x="6902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21" name="Shape 121"/>
          <p:cNvSpPr/>
          <p:nvPr/>
        </p:nvSpPr>
        <p:spPr>
          <a:xfrm rot="10800000" flipH="1">
            <a:off x="7419881" y="-1"/>
            <a:ext cx="9547412" cy="1398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008" y="0"/>
                </a:lnTo>
                <a:lnTo>
                  <a:pt x="19592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22" name="Shape 122"/>
          <p:cNvSpPr/>
          <p:nvPr/>
        </p:nvSpPr>
        <p:spPr>
          <a:xfrm>
            <a:off x="1" y="12410058"/>
            <a:ext cx="24387174" cy="130594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pic>
        <p:nvPicPr>
          <p:cNvPr id="123" name="pasted-image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1176000" y="432546"/>
            <a:ext cx="2032000" cy="5334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hape 1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sldNum" sz="quarter" idx="2"/>
          </p:nvPr>
        </p:nvSpPr>
        <p:spPr>
          <a:xfrm>
            <a:off x="22909784" y="436758"/>
            <a:ext cx="824809" cy="304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Phone 6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sldNum" sz="quarter" idx="2"/>
          </p:nvPr>
        </p:nvSpPr>
        <p:spPr>
          <a:xfrm>
            <a:off x="22909784" y="436758"/>
            <a:ext cx="824809" cy="304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Pad 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/>
          </p:cNvSpPr>
          <p:nvPr>
            <p:ph type="sldNum" sz="quarter" idx="2"/>
          </p:nvPr>
        </p:nvSpPr>
        <p:spPr>
          <a:xfrm>
            <a:off x="22909784" y="436758"/>
            <a:ext cx="824809" cy="304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c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sldNum" sz="quarter" idx="2"/>
          </p:nvPr>
        </p:nvSpPr>
        <p:spPr>
          <a:xfrm>
            <a:off x="22909784" y="436758"/>
            <a:ext cx="824809" cy="304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/>
          </p:cNvSpPr>
          <p:nvPr>
            <p:ph type="sldNum" sz="quarter" idx="2"/>
          </p:nvPr>
        </p:nvSpPr>
        <p:spPr>
          <a:xfrm>
            <a:off x="22909784" y="436758"/>
            <a:ext cx="824809" cy="304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/>
          </p:cNvSpPr>
          <p:nvPr>
            <p:ph type="sldNum" sz="quarter" idx="2"/>
          </p:nvPr>
        </p:nvSpPr>
        <p:spPr>
          <a:xfrm>
            <a:off x="22909784" y="436758"/>
            <a:ext cx="824809" cy="304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/>
        </p:nvSpPr>
        <p:spPr>
          <a:xfrm>
            <a:off x="-2" y="0"/>
            <a:ext cx="24387178" cy="726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28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4698" y="21600"/>
                </a:lnTo>
                <a:close/>
                <a:moveTo>
                  <a:pt x="0" y="0"/>
                </a:moveTo>
                <a:lnTo>
                  <a:pt x="6572" y="0"/>
                </a:lnTo>
                <a:lnTo>
                  <a:pt x="6902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95" name="Shape 195"/>
          <p:cNvSpPr/>
          <p:nvPr/>
        </p:nvSpPr>
        <p:spPr>
          <a:xfrm rot="10800000" flipH="1">
            <a:off x="7419881" y="-1"/>
            <a:ext cx="9547412" cy="1398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008" y="0"/>
                </a:lnTo>
                <a:lnTo>
                  <a:pt x="19592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96" name="Shape 196"/>
          <p:cNvSpPr>
            <a:spLocks noGrp="1"/>
          </p:cNvSpPr>
          <p:nvPr>
            <p:ph type="title"/>
          </p:nvPr>
        </p:nvSpPr>
        <p:spPr>
          <a:xfrm>
            <a:off x="1827450" y="3665637"/>
            <a:ext cx="20729100" cy="40830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97" name="Shape 197"/>
          <p:cNvSpPr>
            <a:spLocks noGrp="1"/>
          </p:cNvSpPr>
          <p:nvPr>
            <p:ph type="sldNum" sz="quarter" idx="2"/>
          </p:nvPr>
        </p:nvSpPr>
        <p:spPr>
          <a:xfrm>
            <a:off x="22909784" y="436758"/>
            <a:ext cx="824809" cy="3048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 dirty="0"/>
          </a:p>
        </p:txBody>
      </p:sp>
      <p:sp>
        <p:nvSpPr>
          <p:cNvPr id="198" name="Shape 198"/>
          <p:cNvSpPr/>
          <p:nvPr/>
        </p:nvSpPr>
        <p:spPr>
          <a:xfrm>
            <a:off x="9917552" y="394447"/>
            <a:ext cx="4548896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400" b="1">
                <a:solidFill>
                  <a:srgbClr val="FFFFFF"/>
                </a:solidFill>
              </a:defRPr>
            </a:lvl1pPr>
          </a:lstStyle>
          <a:p>
            <a:r>
              <a:t>PREDICTABLE CLIENTS</a:t>
            </a:r>
          </a:p>
        </p:txBody>
      </p:sp>
      <p:grpSp>
        <p:nvGrpSpPr>
          <p:cNvPr id="204" name="Group 204"/>
          <p:cNvGrpSpPr/>
          <p:nvPr/>
        </p:nvGrpSpPr>
        <p:grpSpPr>
          <a:xfrm>
            <a:off x="-28864" y="13604786"/>
            <a:ext cx="24538663" cy="181431"/>
            <a:chOff x="0" y="0"/>
            <a:chExt cx="24538662" cy="18142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99" name="Shape 199"/>
            <p:cNvSpPr/>
            <p:nvPr/>
          </p:nvSpPr>
          <p:spPr>
            <a:xfrm>
              <a:off x="0" y="0"/>
              <a:ext cx="4907733" cy="18143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200" name="Shape 200"/>
            <p:cNvSpPr/>
            <p:nvPr/>
          </p:nvSpPr>
          <p:spPr>
            <a:xfrm>
              <a:off x="4907732" y="0"/>
              <a:ext cx="4907734" cy="18143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201" name="Shape 201"/>
            <p:cNvSpPr/>
            <p:nvPr/>
          </p:nvSpPr>
          <p:spPr>
            <a:xfrm>
              <a:off x="9815465" y="0"/>
              <a:ext cx="4907733" cy="18143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202" name="Shape 202"/>
            <p:cNvSpPr/>
            <p:nvPr/>
          </p:nvSpPr>
          <p:spPr>
            <a:xfrm>
              <a:off x="14723197" y="0"/>
              <a:ext cx="4907733" cy="18143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203" name="Shape 203"/>
            <p:cNvSpPr/>
            <p:nvPr/>
          </p:nvSpPr>
          <p:spPr>
            <a:xfrm>
              <a:off x="19630930" y="0"/>
              <a:ext cx="4907733" cy="18143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sp>
        <p:nvSpPr>
          <p:cNvPr id="205" name="Shape 205"/>
          <p:cNvSpPr/>
          <p:nvPr/>
        </p:nvSpPr>
        <p:spPr>
          <a:xfrm>
            <a:off x="2884672" y="12283095"/>
            <a:ext cx="11937612" cy="169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20000"/>
              </a:lnSpc>
              <a:defRPr sz="2500"/>
            </a:pPr>
            <a:r>
              <a:rPr kumimoji="0" lang="de-DE" sz="2500" b="1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FillTx/>
                <a:latin typeface="Trebuchet MS"/>
                <a:ea typeface="Trebuchet MS"/>
                <a:cs typeface="Trebuchet MS"/>
                <a:sym typeface="Helvetica"/>
              </a:rPr>
              <a:t>Joachim </a:t>
            </a:r>
            <a:r>
              <a:rPr kumimoji="0" lang="de-DE" sz="2500" b="1" i="0" u="none" strike="noStrike" cap="none" spc="0" normalizeH="0" baseline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FillTx/>
                <a:latin typeface="Trebuchet MS"/>
                <a:ea typeface="Trebuchet MS"/>
                <a:cs typeface="Trebuchet MS"/>
                <a:sym typeface="Helvetica"/>
              </a:rPr>
              <a:t>Görbert</a:t>
            </a:r>
            <a:endParaRPr kumimoji="0" lang="de-DE" sz="2500" b="1" i="0" u="none" strike="noStrike" cap="none" spc="0" normalizeH="0" baseline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FillTx/>
              <a:latin typeface="Trebuchet MS"/>
              <a:ea typeface="Trebuchet MS"/>
              <a:cs typeface="Trebuchet MS"/>
              <a:sym typeface="Helvetica"/>
            </a:endParaRPr>
          </a:p>
          <a:p>
            <a:pPr>
              <a:lnSpc>
                <a:spcPct val="120000"/>
              </a:lnSpc>
              <a:defRPr sz="2000"/>
            </a:pP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rgbClr val="797979"/>
                </a:solidFill>
                <a:effectLst/>
                <a:uFillTx/>
                <a:latin typeface="Trebuchet MS"/>
                <a:ea typeface="Trebuchet MS"/>
                <a:cs typeface="Trebuchet MS"/>
                <a:sym typeface="Helvetica"/>
              </a:rPr>
              <a:t>8 Figure Funding Consultant</a:t>
            </a:r>
          </a:p>
          <a:p>
            <a:pPr>
              <a:lnSpc>
                <a:spcPct val="120000"/>
              </a:lnSpc>
              <a:defRPr sz="2000"/>
            </a:pP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rgbClr val="797979"/>
                </a:solidFill>
                <a:effectLst/>
                <a:uFillTx/>
                <a:latin typeface="Trebuchet MS"/>
                <a:ea typeface="Trebuchet MS"/>
                <a:cs typeface="Trebuchet MS"/>
                <a:sym typeface="Helvetica"/>
                <a:hlinkClick r:id="rId2"/>
              </a:rPr>
              <a:t>www.BrainHive.de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rgbClr val="797979"/>
              </a:solidFill>
              <a:effectLst/>
              <a:uFillTx/>
              <a:latin typeface="Trebuchet MS"/>
              <a:ea typeface="Trebuchet MS"/>
              <a:cs typeface="Trebuchet MS"/>
              <a:sym typeface="Helvetica"/>
            </a:endParaRPr>
          </a:p>
          <a:p>
            <a:pPr>
              <a:lnSpc>
                <a:spcPct val="120000"/>
              </a:lnSpc>
              <a:defRPr sz="2000"/>
            </a:pPr>
            <a:endParaRPr u="sng" dirty="0">
              <a:hlinkClick r:id="rId3"/>
            </a:endParaRPr>
          </a:p>
        </p:txBody>
      </p:sp>
      <p:sp>
        <p:nvSpPr>
          <p:cNvPr id="206" name="Shape 206"/>
          <p:cNvSpPr/>
          <p:nvPr/>
        </p:nvSpPr>
        <p:spPr>
          <a:xfrm>
            <a:off x="2963543" y="12200368"/>
            <a:ext cx="9505264" cy="26895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blurRad="38100" dist="19999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4862" y="12215850"/>
            <a:ext cx="1239818" cy="1239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-28864" y="13604786"/>
            <a:ext cx="24538663" cy="181431"/>
            <a:chOff x="0" y="0"/>
            <a:chExt cx="24538662" cy="181429"/>
          </a:xfrm>
        </p:grpSpPr>
        <p:sp>
          <p:nvSpPr>
            <p:cNvPr id="2" name="Shape 2"/>
            <p:cNvSpPr/>
            <p:nvPr/>
          </p:nvSpPr>
          <p:spPr>
            <a:xfrm>
              <a:off x="0" y="0"/>
              <a:ext cx="4907733" cy="181430"/>
            </a:xfrm>
            <a:prstGeom prst="rect">
              <a:avLst/>
            </a:prstGeom>
            <a:solidFill>
              <a:srgbClr val="901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3" name="Shape 3"/>
            <p:cNvSpPr/>
            <p:nvPr/>
          </p:nvSpPr>
          <p:spPr>
            <a:xfrm>
              <a:off x="4907732" y="0"/>
              <a:ext cx="4907734" cy="181430"/>
            </a:xfrm>
            <a:prstGeom prst="rect">
              <a:avLst/>
            </a:prstGeom>
            <a:solidFill>
              <a:srgbClr val="BB19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4" name="Shape 4"/>
            <p:cNvSpPr/>
            <p:nvPr/>
          </p:nvSpPr>
          <p:spPr>
            <a:xfrm>
              <a:off x="9815465" y="0"/>
              <a:ext cx="4907733" cy="181430"/>
            </a:xfrm>
            <a:prstGeom prst="rect">
              <a:avLst/>
            </a:prstGeom>
            <a:solidFill>
              <a:srgbClr val="E1221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5" name="Shape 5"/>
            <p:cNvSpPr/>
            <p:nvPr/>
          </p:nvSpPr>
          <p:spPr>
            <a:xfrm>
              <a:off x="14723197" y="0"/>
              <a:ext cx="4907733" cy="181430"/>
            </a:xfrm>
            <a:prstGeom prst="rect">
              <a:avLst/>
            </a:prstGeom>
            <a:solidFill>
              <a:srgbClr val="EF33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6" name="Shape 6"/>
            <p:cNvSpPr/>
            <p:nvPr/>
          </p:nvSpPr>
          <p:spPr>
            <a:xfrm>
              <a:off x="19630930" y="0"/>
              <a:ext cx="4907733" cy="181430"/>
            </a:xfrm>
            <a:prstGeom prst="rect">
              <a:avLst/>
            </a:prstGeom>
            <a:solidFill>
              <a:srgbClr val="FF536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sp>
        <p:nvSpPr>
          <p:cNvPr id="8" name="Shape 8"/>
          <p:cNvSpPr/>
          <p:nvPr/>
        </p:nvSpPr>
        <p:spPr>
          <a:xfrm>
            <a:off x="-2" y="0"/>
            <a:ext cx="24387178" cy="726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28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4698" y="21600"/>
                </a:lnTo>
                <a:close/>
                <a:moveTo>
                  <a:pt x="0" y="0"/>
                </a:moveTo>
                <a:lnTo>
                  <a:pt x="6572" y="0"/>
                </a:lnTo>
                <a:lnTo>
                  <a:pt x="6902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9" name="Shape 9"/>
          <p:cNvSpPr/>
          <p:nvPr/>
        </p:nvSpPr>
        <p:spPr>
          <a:xfrm rot="10800000" flipH="1">
            <a:off x="7419881" y="-1"/>
            <a:ext cx="9547412" cy="1398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008" y="0"/>
                </a:lnTo>
                <a:lnTo>
                  <a:pt x="19592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pic>
        <p:nvPicPr>
          <p:cNvPr id="10" name="pasted-image.png"/>
          <p:cNvPicPr>
            <a:picLocks noChangeAspect="1"/>
          </p:cNvPicPr>
          <p:nvPr/>
        </p:nvPicPr>
        <p:blipFill>
          <a:blip r:embed="rId17" cstate="print">
            <a:extLst/>
          </a:blip>
          <a:stretch>
            <a:fillRect/>
          </a:stretch>
        </p:blipFill>
        <p:spPr>
          <a:xfrm>
            <a:off x="11176000" y="432546"/>
            <a:ext cx="2032000" cy="533401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19200" y="184149"/>
            <a:ext cx="21945600" cy="3016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08744" tIns="108744" rIns="108744" bIns="108744" anchor="ctr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1219200" y="3200400"/>
            <a:ext cx="21945600" cy="1051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08744" tIns="108744" rIns="108744" bIns="10874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xfrm>
            <a:off x="17475200" y="12191999"/>
            <a:ext cx="5689600" cy="304801"/>
          </a:xfrm>
          <a:prstGeom prst="rect">
            <a:avLst/>
          </a:prstGeom>
          <a:solidFill>
            <a:srgbClr val="E1221B"/>
          </a:solidFill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5" r:id="rId15"/>
  </p:sldLayoutIdLst>
  <p:transition spd="med"/>
  <p:txStyles>
    <p:titleStyle>
      <a:lvl1pPr marL="0" marR="0" indent="0" algn="ctr" defTabSz="108744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E1221B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228600" algn="ctr" defTabSz="108744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E1221B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457200" algn="ctr" defTabSz="108744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E1221B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685800" algn="ctr" defTabSz="108744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E1221B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914400" algn="ctr" defTabSz="108744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E1221B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1143000" algn="ctr" defTabSz="108744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E1221B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1371600" algn="ctr" defTabSz="108744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E1221B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1600200" algn="ctr" defTabSz="108744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E1221B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1828800" algn="ctr" defTabSz="108744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E1221B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0" marR="0" indent="0" algn="ctr" defTabSz="1087443" latinLnBrk="0">
        <a:lnSpc>
          <a:spcPct val="130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797979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1087443" algn="ctr" defTabSz="1087443" latinLnBrk="0">
        <a:lnSpc>
          <a:spcPct val="130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797979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2174887" algn="ctr" defTabSz="1087443" latinLnBrk="0">
        <a:lnSpc>
          <a:spcPct val="130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797979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3262338" algn="ctr" defTabSz="1087443" latinLnBrk="0">
        <a:lnSpc>
          <a:spcPct val="130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797979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4349779" algn="ctr" defTabSz="1087443" latinLnBrk="0">
        <a:lnSpc>
          <a:spcPct val="130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797979"/>
          </a:solidFill>
          <a:uFillTx/>
          <a:latin typeface="+mn-lt"/>
          <a:ea typeface="+mn-ea"/>
          <a:cs typeface="+mn-cs"/>
          <a:sym typeface="Helvetica"/>
        </a:defRPr>
      </a:lvl5pPr>
      <a:lvl6pPr marL="5709085" marR="0" indent="-271862" algn="ctr" defTabSz="1087443" latinLnBrk="0">
        <a:lnSpc>
          <a:spcPct val="130000"/>
        </a:lnSpc>
        <a:spcBef>
          <a:spcPts val="500"/>
        </a:spcBef>
        <a:spcAft>
          <a:spcPts val="0"/>
        </a:spcAft>
        <a:buClrTx/>
        <a:buSzPct val="100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797979"/>
          </a:solidFill>
          <a:uFillTx/>
          <a:latin typeface="+mn-lt"/>
          <a:ea typeface="+mn-ea"/>
          <a:cs typeface="+mn-cs"/>
          <a:sym typeface="Helvetica"/>
        </a:defRPr>
      </a:lvl6pPr>
      <a:lvl7pPr marL="6796530" marR="0" indent="-271861" algn="ctr" defTabSz="1087443" latinLnBrk="0">
        <a:lnSpc>
          <a:spcPct val="130000"/>
        </a:lnSpc>
        <a:spcBef>
          <a:spcPts val="500"/>
        </a:spcBef>
        <a:spcAft>
          <a:spcPts val="0"/>
        </a:spcAft>
        <a:buClrTx/>
        <a:buSzPct val="100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797979"/>
          </a:solidFill>
          <a:uFillTx/>
          <a:latin typeface="+mn-lt"/>
          <a:ea typeface="+mn-ea"/>
          <a:cs typeface="+mn-cs"/>
          <a:sym typeface="Helvetica"/>
        </a:defRPr>
      </a:lvl7pPr>
      <a:lvl8pPr marL="7883978" marR="0" indent="-271861" algn="ctr" defTabSz="1087443" latinLnBrk="0">
        <a:lnSpc>
          <a:spcPct val="130000"/>
        </a:lnSpc>
        <a:spcBef>
          <a:spcPts val="500"/>
        </a:spcBef>
        <a:spcAft>
          <a:spcPts val="0"/>
        </a:spcAft>
        <a:buClrTx/>
        <a:buSzPct val="100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797979"/>
          </a:solidFill>
          <a:uFillTx/>
          <a:latin typeface="+mn-lt"/>
          <a:ea typeface="+mn-ea"/>
          <a:cs typeface="+mn-cs"/>
          <a:sym typeface="Helvetica"/>
        </a:defRPr>
      </a:lvl8pPr>
      <a:lvl9pPr marL="8971426" marR="0" indent="-271861" algn="ctr" defTabSz="1087443" latinLnBrk="0">
        <a:lnSpc>
          <a:spcPct val="130000"/>
        </a:lnSpc>
        <a:spcBef>
          <a:spcPts val="500"/>
        </a:spcBef>
        <a:spcAft>
          <a:spcPts val="0"/>
        </a:spcAft>
        <a:buClrTx/>
        <a:buSzPct val="100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797979"/>
          </a:solidFill>
          <a:uFillTx/>
          <a:latin typeface="+mn-lt"/>
          <a:ea typeface="+mn-ea"/>
          <a:cs typeface="+mn-cs"/>
          <a:sym typeface="Helvetica"/>
        </a:defRPr>
      </a:lvl9pPr>
    </p:bodyStyle>
    <p:otherStyle>
      <a:lvl1pPr marL="0" marR="0" indent="0" algn="ctr" defTabSz="108744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228600" algn="ctr" defTabSz="108744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457200" algn="ctr" defTabSz="108744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685800" algn="ctr" defTabSz="108744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914400" algn="ctr" defTabSz="108744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1143000" algn="ctr" defTabSz="108744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1371600" algn="ctr" defTabSz="108744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1600200" algn="ctr" defTabSz="108744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1828800" algn="ctr" defTabSz="108744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ainhive-ethical-marketing.com/" TargetMode="External"/><Relationship Id="rId2" Type="http://schemas.openxmlformats.org/officeDocument/2006/relationships/hyperlink" Target="http://www.brainhive.de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jgoerbert@brainhive.de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Bildergebnis für htc vive"/>
          <p:cNvPicPr>
            <a:picLocks noChangeAspect="1" noChangeArrowheads="1"/>
          </p:cNvPicPr>
          <p:nvPr/>
        </p:nvPicPr>
        <p:blipFill>
          <a:blip r:embed="rId2" cstate="print">
            <a:lum bright="70000"/>
          </a:blip>
          <a:srcRect/>
          <a:stretch>
            <a:fillRect/>
          </a:stretch>
        </p:blipFill>
        <p:spPr bwMode="auto">
          <a:xfrm>
            <a:off x="1606824" y="-630832"/>
            <a:ext cx="20810312" cy="14864512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6824" y="4625752"/>
            <a:ext cx="20729575" cy="4083050"/>
          </a:xfrm>
        </p:spPr>
        <p:txBody>
          <a:bodyPr/>
          <a:lstStyle/>
          <a:p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Possibilities</a:t>
            </a:r>
            <a: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and Potentials</a:t>
            </a:r>
            <a:b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of</a:t>
            </a:r>
            <a: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Virtual Reality Technologies</a:t>
            </a:r>
            <a:b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for</a:t>
            </a:r>
            <a: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Digital </a:t>
            </a:r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Nomads</a:t>
            </a:r>
            <a: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de-DE" sz="9600" b="1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Bildergebnis für htc vive"/>
          <p:cNvPicPr>
            <a:picLocks noChangeAspect="1" noChangeArrowheads="1"/>
          </p:cNvPicPr>
          <p:nvPr/>
        </p:nvPicPr>
        <p:blipFill>
          <a:blip r:embed="rId2" cstate="print">
            <a:lum bright="70000"/>
          </a:blip>
          <a:srcRect/>
          <a:stretch>
            <a:fillRect/>
          </a:stretch>
        </p:blipFill>
        <p:spPr bwMode="auto">
          <a:xfrm>
            <a:off x="1606824" y="-630832"/>
            <a:ext cx="20810312" cy="14864512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6824" y="4625752"/>
            <a:ext cx="20729575" cy="4083050"/>
          </a:xfrm>
        </p:spPr>
        <p:txBody>
          <a:bodyPr/>
          <a:lstStyle/>
          <a:p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Pretext</a:t>
            </a:r>
            <a: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: </a:t>
            </a:r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My</a:t>
            </a:r>
            <a: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Pitch</a:t>
            </a:r>
            <a: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to</a:t>
            </a:r>
            <a: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a Guatemalan </a:t>
            </a:r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cultural</a:t>
            </a:r>
            <a: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institution</a:t>
            </a:r>
            <a:endParaRPr lang="de-DE" sz="9600" b="1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4667368" y="1714464"/>
            <a:ext cx="20729575" cy="4083050"/>
          </a:xfrm>
        </p:spPr>
        <p:txBody>
          <a:bodyPr/>
          <a:lstStyle/>
          <a:p>
            <a:r>
              <a:rPr lang="de-DE" dirty="0" smtClean="0"/>
              <a:t>Vision</a:t>
            </a:r>
            <a:endParaRPr lang="de-D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4862" y="4429108"/>
            <a:ext cx="8715436" cy="6080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hteck 3"/>
          <p:cNvSpPr/>
          <p:nvPr/>
        </p:nvSpPr>
        <p:spPr>
          <a:xfrm>
            <a:off x="12192000" y="5214926"/>
            <a:ext cx="5452134" cy="1415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Realizar</a:t>
            </a:r>
            <a:r>
              <a:rPr lang="de-DE" dirty="0" smtClean="0"/>
              <a:t> </a:t>
            </a:r>
            <a:r>
              <a:rPr lang="de-DE" dirty="0" err="1" smtClean="0"/>
              <a:t>experiencias</a:t>
            </a:r>
            <a:endParaRPr lang="de-DE" dirty="0" smtClean="0"/>
          </a:p>
          <a:p>
            <a:r>
              <a:rPr lang="de-DE" dirty="0" err="1" smtClean="0"/>
              <a:t>mas</a:t>
            </a:r>
            <a:r>
              <a:rPr lang="de-DE" dirty="0" smtClean="0"/>
              <a:t> </a:t>
            </a:r>
            <a:r>
              <a:rPr lang="de-DE" dirty="0" err="1" smtClean="0"/>
              <a:t>intensas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18049916" y="6929438"/>
            <a:ext cx="3911648" cy="340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Connectar</a:t>
            </a:r>
            <a:r>
              <a:rPr lang="de-DE" dirty="0" smtClean="0"/>
              <a:t>, </a:t>
            </a:r>
          </a:p>
          <a:p>
            <a:r>
              <a:rPr lang="de-DE" dirty="0" err="1" smtClean="0"/>
              <a:t>communicar</a:t>
            </a:r>
            <a:r>
              <a:rPr lang="de-DE" dirty="0" smtClean="0"/>
              <a:t>,</a:t>
            </a:r>
          </a:p>
          <a:p>
            <a:r>
              <a:rPr lang="de-DE" dirty="0" err="1" smtClean="0"/>
              <a:t>preservar</a:t>
            </a:r>
            <a:r>
              <a:rPr lang="de-DE" dirty="0" smtClean="0"/>
              <a:t> </a:t>
            </a:r>
          </a:p>
          <a:p>
            <a:r>
              <a:rPr lang="de-DE" dirty="0" smtClean="0"/>
              <a:t>(en </a:t>
            </a:r>
            <a:r>
              <a:rPr lang="de-DE" dirty="0" err="1" smtClean="0"/>
              <a:t>lo</a:t>
            </a:r>
            <a:r>
              <a:rPr lang="de-DE" dirty="0" smtClean="0"/>
              <a:t> </a:t>
            </a:r>
            <a:r>
              <a:rPr lang="de-DE" dirty="0" err="1" smtClean="0"/>
              <a:t>mas</a:t>
            </a:r>
            <a:r>
              <a:rPr lang="de-DE" dirty="0" smtClean="0"/>
              <a:t> vivo</a:t>
            </a:r>
          </a:p>
          <a:p>
            <a:r>
              <a:rPr lang="de-DE" dirty="0" err="1" smtClean="0"/>
              <a:t>posible</a:t>
            </a:r>
            <a:r>
              <a:rPr lang="de-DE" dirty="0" smtClean="0"/>
              <a:t>)</a:t>
            </a:r>
            <a:endParaRPr lang="de-DE" dirty="0"/>
          </a:p>
        </p:txBody>
      </p:sp>
      <p:cxnSp>
        <p:nvCxnSpPr>
          <p:cNvPr id="7" name="Gerade Verbindung 6"/>
          <p:cNvCxnSpPr/>
          <p:nvPr/>
        </p:nvCxnSpPr>
        <p:spPr>
          <a:xfrm flipV="1">
            <a:off x="12840072" y="4841776"/>
            <a:ext cx="8208912" cy="4176464"/>
          </a:xfrm>
          <a:prstGeom prst="line">
            <a:avLst/>
          </a:prstGeom>
          <a:noFill/>
          <a:ln w="76200" cap="flat">
            <a:solidFill>
              <a:srgbClr val="901000"/>
            </a:solidFill>
            <a:prstDash val="solid"/>
            <a:bevel/>
          </a:ln>
          <a:effectLst>
            <a:outerShdw blurRad="38100" dist="19999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6026024" y="1714464"/>
            <a:ext cx="20729575" cy="4083050"/>
          </a:xfrm>
        </p:spPr>
        <p:txBody>
          <a:bodyPr/>
          <a:lstStyle/>
          <a:p>
            <a:r>
              <a:rPr lang="de-DE" dirty="0" err="1" smtClean="0"/>
              <a:t>El</a:t>
            </a:r>
            <a:r>
              <a:rPr lang="de-DE" dirty="0" smtClean="0"/>
              <a:t> </a:t>
            </a:r>
            <a:r>
              <a:rPr lang="de-DE" dirty="0" err="1" smtClean="0"/>
              <a:t>Problema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2264392" y="5057800"/>
            <a:ext cx="13725232" cy="60478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Fragmentos</a:t>
            </a:r>
            <a:r>
              <a:rPr lang="de-DE" dirty="0" smtClean="0"/>
              <a:t> de </a:t>
            </a:r>
            <a:r>
              <a:rPr lang="de-DE" dirty="0" err="1" smtClean="0"/>
              <a:t>contenidos</a:t>
            </a:r>
            <a:r>
              <a:rPr lang="de-DE" dirty="0" smtClean="0"/>
              <a:t>, </a:t>
            </a:r>
            <a:r>
              <a:rPr lang="de-DE" dirty="0" err="1" smtClean="0"/>
              <a:t>largos</a:t>
            </a:r>
            <a:r>
              <a:rPr lang="de-DE" dirty="0" smtClean="0"/>
              <a:t> </a:t>
            </a:r>
            <a:r>
              <a:rPr lang="de-DE" dirty="0" err="1" smtClean="0"/>
              <a:t>viajes</a:t>
            </a:r>
            <a:r>
              <a:rPr lang="de-DE" dirty="0" smtClean="0"/>
              <a:t> </a:t>
            </a:r>
            <a:r>
              <a:rPr lang="de-DE" dirty="0" err="1" smtClean="0"/>
              <a:t>para</a:t>
            </a:r>
            <a:r>
              <a:rPr lang="de-DE" dirty="0" smtClean="0"/>
              <a:t> </a:t>
            </a:r>
            <a:r>
              <a:rPr lang="de-DE" dirty="0" err="1" smtClean="0"/>
              <a:t>visitar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Poca</a:t>
            </a:r>
            <a:r>
              <a:rPr lang="de-DE" dirty="0" smtClean="0"/>
              <a:t> </a:t>
            </a:r>
            <a:r>
              <a:rPr lang="de-DE" dirty="0" err="1" smtClean="0"/>
              <a:t>consciencia</a:t>
            </a:r>
            <a:r>
              <a:rPr lang="de-DE" dirty="0" smtClean="0"/>
              <a:t> de </a:t>
            </a:r>
            <a:r>
              <a:rPr lang="de-DE" dirty="0" err="1" smtClean="0"/>
              <a:t>cada</a:t>
            </a:r>
            <a:r>
              <a:rPr lang="de-DE" dirty="0" smtClean="0"/>
              <a:t> uno </a:t>
            </a:r>
            <a:r>
              <a:rPr lang="de-DE" dirty="0" err="1" smtClean="0"/>
              <a:t>que</a:t>
            </a:r>
            <a:r>
              <a:rPr lang="de-DE" dirty="0" smtClean="0"/>
              <a:t> los </a:t>
            </a:r>
            <a:r>
              <a:rPr lang="de-DE" dirty="0" err="1" smtClean="0"/>
              <a:t>otros</a:t>
            </a:r>
            <a:r>
              <a:rPr lang="de-DE" dirty="0" smtClean="0"/>
              <a:t> </a:t>
            </a:r>
            <a:r>
              <a:rPr lang="de-DE" dirty="0" err="1" smtClean="0"/>
              <a:t>existen</a:t>
            </a:r>
            <a:r>
              <a:rPr lang="de-DE" dirty="0" smtClean="0"/>
              <a:t>, </a:t>
            </a:r>
          </a:p>
          <a:p>
            <a:pPr indent="533400"/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hay</a:t>
            </a:r>
            <a:r>
              <a:rPr lang="de-DE" dirty="0" smtClean="0"/>
              <a:t> </a:t>
            </a:r>
            <a:r>
              <a:rPr lang="de-DE" dirty="0" err="1" smtClean="0"/>
              <a:t>coordinacion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Experiencias</a:t>
            </a:r>
            <a:r>
              <a:rPr lang="de-DE" dirty="0" smtClean="0"/>
              <a:t> </a:t>
            </a:r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muy</a:t>
            </a:r>
            <a:r>
              <a:rPr lang="de-DE" dirty="0" smtClean="0"/>
              <a:t> </a:t>
            </a:r>
            <a:r>
              <a:rPr lang="de-DE" dirty="0" err="1" smtClean="0"/>
              <a:t>interactiva</a:t>
            </a:r>
            <a:r>
              <a:rPr lang="de-DE" dirty="0" smtClean="0"/>
              <a:t> o </a:t>
            </a:r>
            <a:r>
              <a:rPr lang="de-DE" dirty="0" err="1" smtClean="0"/>
              <a:t>bastante</a:t>
            </a:r>
            <a:r>
              <a:rPr lang="de-DE" dirty="0" smtClean="0"/>
              <a:t> </a:t>
            </a:r>
            <a:r>
              <a:rPr lang="de-DE" dirty="0" err="1" smtClean="0"/>
              <a:t>caras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Aburrimiento</a:t>
            </a:r>
            <a:r>
              <a:rPr lang="de-DE" dirty="0" smtClean="0"/>
              <a:t> </a:t>
            </a:r>
            <a:r>
              <a:rPr lang="de-DE" dirty="0" err="1" smtClean="0"/>
              <a:t>con</a:t>
            </a:r>
            <a:r>
              <a:rPr lang="de-DE" dirty="0" smtClean="0"/>
              <a:t> </a:t>
            </a:r>
            <a:r>
              <a:rPr lang="de-DE" dirty="0" err="1" smtClean="0"/>
              <a:t>algunas</a:t>
            </a:r>
            <a:r>
              <a:rPr lang="de-DE" dirty="0" smtClean="0"/>
              <a:t> </a:t>
            </a:r>
            <a:r>
              <a:rPr lang="de-DE" dirty="0" err="1" smtClean="0"/>
              <a:t>muestras</a:t>
            </a:r>
            <a:r>
              <a:rPr lang="de-DE" dirty="0" smtClean="0"/>
              <a:t> </a:t>
            </a:r>
            <a:r>
              <a:rPr lang="de-DE" dirty="0" err="1" smtClean="0"/>
              <a:t>que</a:t>
            </a:r>
            <a:r>
              <a:rPr lang="de-DE" dirty="0" smtClean="0"/>
              <a:t> </a:t>
            </a:r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ofrecen</a:t>
            </a:r>
            <a:r>
              <a:rPr lang="de-DE" dirty="0" smtClean="0"/>
              <a:t> </a:t>
            </a:r>
          </a:p>
          <a:p>
            <a:pPr indent="533400"/>
            <a:r>
              <a:rPr lang="de-DE" dirty="0" err="1" smtClean="0"/>
              <a:t>entretenimiento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Juventud</a:t>
            </a:r>
            <a:r>
              <a:rPr lang="de-DE" dirty="0" smtClean="0"/>
              <a:t> se </a:t>
            </a:r>
            <a:r>
              <a:rPr lang="de-DE" dirty="0" err="1" smtClean="0"/>
              <a:t>acostumbró</a:t>
            </a:r>
            <a:r>
              <a:rPr lang="de-DE" dirty="0" smtClean="0"/>
              <a:t> de </a:t>
            </a:r>
            <a:r>
              <a:rPr lang="de-DE" dirty="0" err="1" smtClean="0"/>
              <a:t>tener</a:t>
            </a:r>
            <a:r>
              <a:rPr lang="de-DE" dirty="0" smtClean="0"/>
              <a:t> </a:t>
            </a:r>
            <a:r>
              <a:rPr lang="de-DE" dirty="0" err="1" smtClean="0"/>
              <a:t>accelerado</a:t>
            </a:r>
            <a:r>
              <a:rPr lang="de-DE" dirty="0" smtClean="0"/>
              <a:t> </a:t>
            </a:r>
          </a:p>
          <a:p>
            <a:pPr indent="533400"/>
            <a:r>
              <a:rPr lang="de-DE" dirty="0" err="1" smtClean="0"/>
              <a:t>entretenimiento</a:t>
            </a:r>
            <a:r>
              <a:rPr lang="de-DE" dirty="0" smtClean="0"/>
              <a:t> </a:t>
            </a:r>
            <a:r>
              <a:rPr lang="de-DE" dirty="0" err="1" smtClean="0"/>
              <a:t>virtual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Presupuestos</a:t>
            </a:r>
            <a:r>
              <a:rPr lang="de-DE" dirty="0" smtClean="0"/>
              <a:t> </a:t>
            </a:r>
            <a:r>
              <a:rPr lang="de-DE" dirty="0" err="1" smtClean="0"/>
              <a:t>pequenos</a:t>
            </a:r>
            <a:r>
              <a:rPr lang="de-DE" dirty="0" smtClean="0"/>
              <a:t> </a:t>
            </a:r>
            <a:r>
              <a:rPr lang="de-DE" dirty="0" err="1" smtClean="0"/>
              <a:t>para</a:t>
            </a:r>
            <a:r>
              <a:rPr lang="de-DE" dirty="0" smtClean="0"/>
              <a:t> </a:t>
            </a:r>
            <a:r>
              <a:rPr lang="de-DE" dirty="0" err="1" smtClean="0"/>
              <a:t>organizar</a:t>
            </a:r>
            <a:r>
              <a:rPr lang="de-DE" dirty="0" smtClean="0"/>
              <a:t> </a:t>
            </a:r>
            <a:r>
              <a:rPr lang="de-DE" dirty="0" err="1" smtClean="0"/>
              <a:t>experiencias</a:t>
            </a:r>
            <a:endParaRPr lang="de-DE" dirty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12480" y="3905672"/>
            <a:ext cx="6723260" cy="7704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6242048" y="1714464"/>
            <a:ext cx="20729575" cy="4083050"/>
          </a:xfrm>
        </p:spPr>
        <p:txBody>
          <a:bodyPr/>
          <a:lstStyle/>
          <a:p>
            <a:r>
              <a:rPr lang="de-DE" dirty="0" smtClean="0"/>
              <a:t>La </a:t>
            </a:r>
            <a:r>
              <a:rPr lang="de-DE" dirty="0" err="1" smtClean="0"/>
              <a:t>Solucion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2048368" y="5057800"/>
            <a:ext cx="14117967" cy="60478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Experiencias</a:t>
            </a:r>
            <a:r>
              <a:rPr lang="de-DE" dirty="0" smtClean="0"/>
              <a:t> en </a:t>
            </a:r>
            <a:r>
              <a:rPr lang="de-DE" dirty="0" err="1" smtClean="0"/>
              <a:t>realidad</a:t>
            </a:r>
            <a:r>
              <a:rPr lang="de-DE" dirty="0" smtClean="0"/>
              <a:t> </a:t>
            </a:r>
            <a:r>
              <a:rPr lang="de-DE" dirty="0" err="1" smtClean="0"/>
              <a:t>virtual</a:t>
            </a:r>
            <a:r>
              <a:rPr lang="de-DE" dirty="0" smtClean="0"/>
              <a:t>: </a:t>
            </a:r>
            <a:r>
              <a:rPr lang="de-DE" dirty="0" err="1" smtClean="0"/>
              <a:t>Muy</a:t>
            </a:r>
            <a:r>
              <a:rPr lang="de-DE" dirty="0" smtClean="0"/>
              <a:t> </a:t>
            </a:r>
            <a:r>
              <a:rPr lang="de-DE" dirty="0" err="1" smtClean="0"/>
              <a:t>intenso</a:t>
            </a:r>
            <a:r>
              <a:rPr lang="de-DE" dirty="0" smtClean="0"/>
              <a:t>, poco </a:t>
            </a:r>
          </a:p>
          <a:p>
            <a:pPr indent="533400"/>
            <a:r>
              <a:rPr lang="de-DE" dirty="0" err="1" smtClean="0"/>
              <a:t>recurso</a:t>
            </a:r>
            <a:r>
              <a:rPr lang="de-DE" dirty="0" smtClean="0"/>
              <a:t> </a:t>
            </a:r>
            <a:r>
              <a:rPr lang="de-DE" dirty="0" err="1" smtClean="0"/>
              <a:t>necesario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Fascinante</a:t>
            </a:r>
            <a:r>
              <a:rPr lang="de-DE" dirty="0" smtClean="0"/>
              <a:t> </a:t>
            </a:r>
            <a:r>
              <a:rPr lang="de-DE" dirty="0" err="1" smtClean="0"/>
              <a:t>desde</a:t>
            </a:r>
            <a:r>
              <a:rPr lang="de-DE" dirty="0" smtClean="0"/>
              <a:t> </a:t>
            </a:r>
            <a:r>
              <a:rPr lang="de-DE" dirty="0" err="1" smtClean="0"/>
              <a:t>el</a:t>
            </a:r>
            <a:r>
              <a:rPr lang="de-DE" dirty="0" smtClean="0"/>
              <a:t> </a:t>
            </a:r>
            <a:r>
              <a:rPr lang="de-DE" dirty="0" err="1" smtClean="0"/>
              <a:t>momento</a:t>
            </a:r>
            <a:r>
              <a:rPr lang="de-DE" dirty="0" smtClean="0"/>
              <a:t> del </a:t>
            </a:r>
            <a:r>
              <a:rPr lang="de-DE" dirty="0" err="1" smtClean="0"/>
              <a:t>entrar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Rapidissima</a:t>
            </a:r>
            <a:r>
              <a:rPr lang="de-DE" dirty="0" smtClean="0"/>
              <a:t> y memorable </a:t>
            </a:r>
            <a:r>
              <a:rPr lang="de-DE" dirty="0" err="1" smtClean="0"/>
              <a:t>absorpcion</a:t>
            </a:r>
            <a:r>
              <a:rPr lang="de-DE" dirty="0" smtClean="0"/>
              <a:t> de </a:t>
            </a:r>
            <a:r>
              <a:rPr lang="de-DE" dirty="0" err="1" smtClean="0"/>
              <a:t>conocimiento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Ningun</a:t>
            </a:r>
            <a:r>
              <a:rPr lang="de-DE" dirty="0" smtClean="0"/>
              <a:t> </a:t>
            </a:r>
            <a:r>
              <a:rPr lang="de-DE" dirty="0" err="1" smtClean="0"/>
              <a:t>problema</a:t>
            </a:r>
            <a:r>
              <a:rPr lang="de-DE" dirty="0" smtClean="0"/>
              <a:t> </a:t>
            </a:r>
            <a:r>
              <a:rPr lang="de-DE" dirty="0" err="1" smtClean="0"/>
              <a:t>con</a:t>
            </a:r>
            <a:r>
              <a:rPr lang="de-DE" dirty="0" smtClean="0"/>
              <a:t> </a:t>
            </a:r>
            <a:r>
              <a:rPr lang="de-DE" dirty="0" err="1" smtClean="0"/>
              <a:t>expandir</a:t>
            </a:r>
            <a:r>
              <a:rPr lang="de-DE" dirty="0" smtClean="0"/>
              <a:t> la </a:t>
            </a:r>
            <a:r>
              <a:rPr lang="de-DE" dirty="0" err="1" smtClean="0"/>
              <a:t>operacion</a:t>
            </a:r>
            <a:r>
              <a:rPr lang="de-DE" dirty="0" smtClean="0"/>
              <a:t> </a:t>
            </a:r>
          </a:p>
          <a:p>
            <a:pPr indent="533400"/>
            <a:r>
              <a:rPr lang="de-DE" dirty="0" smtClean="0"/>
              <a:t>(</a:t>
            </a:r>
            <a:r>
              <a:rPr lang="de-DE" dirty="0" err="1" smtClean="0"/>
              <a:t>economia</a:t>
            </a:r>
            <a:r>
              <a:rPr lang="de-DE" dirty="0" smtClean="0"/>
              <a:t> de </a:t>
            </a:r>
            <a:r>
              <a:rPr lang="de-DE" dirty="0" err="1" smtClean="0"/>
              <a:t>escala</a:t>
            </a:r>
            <a:r>
              <a:rPr lang="de-DE" dirty="0" smtClean="0"/>
              <a:t>)</a:t>
            </a:r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Juventud</a:t>
            </a:r>
            <a:r>
              <a:rPr lang="de-DE" dirty="0" smtClean="0"/>
              <a:t> se </a:t>
            </a:r>
            <a:r>
              <a:rPr lang="de-DE" dirty="0" err="1" smtClean="0"/>
              <a:t>va</a:t>
            </a:r>
            <a:r>
              <a:rPr lang="de-DE" dirty="0" smtClean="0"/>
              <a:t> a </a:t>
            </a:r>
            <a:r>
              <a:rPr lang="de-DE" dirty="0" err="1" smtClean="0"/>
              <a:t>fascinar</a:t>
            </a:r>
            <a:r>
              <a:rPr lang="de-DE" dirty="0" smtClean="0"/>
              <a:t> </a:t>
            </a:r>
            <a:r>
              <a:rPr lang="de-DE" dirty="0" err="1" smtClean="0"/>
              <a:t>con</a:t>
            </a:r>
            <a:r>
              <a:rPr lang="de-DE" dirty="0" smtClean="0"/>
              <a:t> la </a:t>
            </a:r>
            <a:r>
              <a:rPr lang="de-DE" dirty="0" err="1" smtClean="0"/>
              <a:t>tecnologia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Posibilidad</a:t>
            </a:r>
            <a:r>
              <a:rPr lang="de-DE" dirty="0" smtClean="0"/>
              <a:t> </a:t>
            </a:r>
            <a:r>
              <a:rPr lang="de-DE" dirty="0" err="1" smtClean="0"/>
              <a:t>facil</a:t>
            </a:r>
            <a:r>
              <a:rPr lang="de-DE" dirty="0" smtClean="0"/>
              <a:t> de </a:t>
            </a:r>
            <a:r>
              <a:rPr lang="de-DE" dirty="0" err="1" smtClean="0"/>
              <a:t>adquerir</a:t>
            </a:r>
            <a:r>
              <a:rPr lang="de-DE" dirty="0" smtClean="0"/>
              <a:t> las </a:t>
            </a:r>
            <a:r>
              <a:rPr lang="de-DE" dirty="0" err="1" smtClean="0"/>
              <a:t>medidas</a:t>
            </a:r>
            <a:r>
              <a:rPr lang="de-DE" dirty="0" smtClean="0"/>
              <a:t> </a:t>
            </a:r>
            <a:r>
              <a:rPr lang="de-DE" dirty="0" err="1" smtClean="0"/>
              <a:t>necesarias</a:t>
            </a:r>
            <a:r>
              <a:rPr lang="de-DE" dirty="0" smtClean="0"/>
              <a:t>, </a:t>
            </a:r>
          </a:p>
          <a:p>
            <a:pPr indent="533400"/>
            <a:r>
              <a:rPr lang="de-DE" dirty="0" err="1" smtClean="0"/>
              <a:t>facil</a:t>
            </a:r>
            <a:r>
              <a:rPr lang="de-DE" dirty="0" smtClean="0"/>
              <a:t> de </a:t>
            </a:r>
            <a:r>
              <a:rPr lang="de-DE" dirty="0" err="1" smtClean="0"/>
              <a:t>entrenar</a:t>
            </a:r>
            <a:r>
              <a:rPr lang="de-DE" dirty="0" smtClean="0"/>
              <a:t> „</a:t>
            </a:r>
            <a:r>
              <a:rPr lang="de-DE" dirty="0" err="1" smtClean="0"/>
              <a:t>guias</a:t>
            </a:r>
            <a:r>
              <a:rPr lang="de-DE" dirty="0" smtClean="0"/>
              <a:t>“ </a:t>
            </a:r>
            <a:r>
              <a:rPr lang="de-DE" dirty="0" err="1" smtClean="0"/>
              <a:t>para</a:t>
            </a:r>
            <a:r>
              <a:rPr lang="de-DE" dirty="0" smtClean="0"/>
              <a:t> </a:t>
            </a:r>
            <a:r>
              <a:rPr lang="de-DE" dirty="0" err="1" smtClean="0"/>
              <a:t>guiar</a:t>
            </a:r>
            <a:r>
              <a:rPr lang="de-DE" dirty="0" smtClean="0"/>
              <a:t> la </a:t>
            </a:r>
            <a:r>
              <a:rPr lang="de-DE" dirty="0" err="1" smtClean="0"/>
              <a:t>experiencias</a:t>
            </a:r>
            <a:endParaRPr lang="de-DE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52440" y="5273824"/>
            <a:ext cx="7932685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96856" y="1385392"/>
            <a:ext cx="4200525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12080" y="1529408"/>
            <a:ext cx="6486525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224448" y="9954344"/>
            <a:ext cx="4119495" cy="344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760952" y="9954344"/>
            <a:ext cx="3360448" cy="3473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9352" y="1529407"/>
            <a:ext cx="6192688" cy="3035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4667368" y="1714464"/>
            <a:ext cx="20729575" cy="4083050"/>
          </a:xfrm>
        </p:spPr>
        <p:txBody>
          <a:bodyPr/>
          <a:lstStyle/>
          <a:p>
            <a:r>
              <a:rPr lang="de-DE" dirty="0" err="1" smtClean="0"/>
              <a:t>Producto</a:t>
            </a:r>
            <a:r>
              <a:rPr lang="de-DE" dirty="0" smtClean="0"/>
              <a:t> / </a:t>
            </a:r>
            <a:r>
              <a:rPr lang="de-DE" dirty="0" err="1" smtClean="0"/>
              <a:t>Tecnologia</a:t>
            </a:r>
            <a:r>
              <a:rPr lang="de-DE" dirty="0" smtClean="0"/>
              <a:t> I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1750840" y="5057800"/>
            <a:ext cx="18741028" cy="60478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33400">
              <a:buFont typeface="Arial" pitchFamily="34" charset="0"/>
              <a:buChar char="•"/>
            </a:pPr>
            <a:r>
              <a:rPr lang="de-DE" dirty="0" smtClean="0"/>
              <a:t>Se </a:t>
            </a:r>
            <a:r>
              <a:rPr lang="de-DE" dirty="0" err="1" smtClean="0"/>
              <a:t>puede</a:t>
            </a:r>
            <a:r>
              <a:rPr lang="de-DE" dirty="0" smtClean="0"/>
              <a:t> </a:t>
            </a:r>
            <a:r>
              <a:rPr lang="de-DE" dirty="0" err="1" smtClean="0"/>
              <a:t>usar</a:t>
            </a:r>
            <a:r>
              <a:rPr lang="de-DE" dirty="0" smtClean="0"/>
              <a:t> </a:t>
            </a:r>
            <a:r>
              <a:rPr lang="de-DE" dirty="0" err="1" smtClean="0"/>
              <a:t>cualquier</a:t>
            </a:r>
            <a:r>
              <a:rPr lang="de-DE" dirty="0" smtClean="0"/>
              <a:t> </a:t>
            </a:r>
            <a:r>
              <a:rPr lang="de-DE" dirty="0" err="1" smtClean="0"/>
              <a:t>smartphone</a:t>
            </a:r>
            <a:r>
              <a:rPr lang="de-DE" dirty="0" smtClean="0"/>
              <a:t> </a:t>
            </a:r>
            <a:r>
              <a:rPr lang="de-DE" dirty="0" err="1" smtClean="0"/>
              <a:t>con</a:t>
            </a:r>
            <a:r>
              <a:rPr lang="de-DE" dirty="0" smtClean="0"/>
              <a:t> </a:t>
            </a:r>
            <a:r>
              <a:rPr lang="de-DE" dirty="0" err="1" smtClean="0"/>
              <a:t>buena</a:t>
            </a:r>
            <a:r>
              <a:rPr lang="de-DE" dirty="0" smtClean="0"/>
              <a:t> </a:t>
            </a:r>
          </a:p>
          <a:p>
            <a:pPr indent="533400"/>
            <a:r>
              <a:rPr lang="de-DE" dirty="0" err="1" smtClean="0"/>
              <a:t>resolucion</a:t>
            </a:r>
            <a:r>
              <a:rPr lang="de-DE" dirty="0" smtClean="0"/>
              <a:t> y </a:t>
            </a:r>
            <a:r>
              <a:rPr lang="de-DE" dirty="0" err="1" smtClean="0"/>
              <a:t>pantalla</a:t>
            </a:r>
            <a:r>
              <a:rPr lang="de-DE" dirty="0" smtClean="0"/>
              <a:t> de </a:t>
            </a:r>
            <a:r>
              <a:rPr lang="de-DE" dirty="0" err="1" smtClean="0"/>
              <a:t>tamano</a:t>
            </a:r>
            <a:r>
              <a:rPr lang="de-DE" dirty="0" smtClean="0"/>
              <a:t> de </a:t>
            </a:r>
            <a:r>
              <a:rPr lang="de-DE" dirty="0" err="1" smtClean="0"/>
              <a:t>palma</a:t>
            </a:r>
            <a:r>
              <a:rPr lang="de-DE" dirty="0" smtClean="0"/>
              <a:t> de </a:t>
            </a:r>
            <a:r>
              <a:rPr lang="de-DE" dirty="0" err="1" smtClean="0"/>
              <a:t>mano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smtClean="0"/>
              <a:t>Se </a:t>
            </a:r>
            <a:r>
              <a:rPr lang="de-DE" dirty="0" err="1" smtClean="0"/>
              <a:t>necesita</a:t>
            </a:r>
            <a:r>
              <a:rPr lang="de-DE" dirty="0" smtClean="0"/>
              <a:t> </a:t>
            </a:r>
            <a:r>
              <a:rPr lang="de-DE" dirty="0" err="1" smtClean="0"/>
              <a:t>un</a:t>
            </a:r>
            <a:r>
              <a:rPr lang="de-DE" dirty="0" smtClean="0"/>
              <a:t> </a:t>
            </a:r>
            <a:r>
              <a:rPr lang="de-DE" dirty="0" err="1" smtClean="0"/>
              <a:t>juego</a:t>
            </a:r>
            <a:r>
              <a:rPr lang="de-DE" dirty="0" smtClean="0"/>
              <a:t> de „VR </a:t>
            </a:r>
            <a:r>
              <a:rPr lang="de-DE" dirty="0" err="1" smtClean="0"/>
              <a:t>Goggles</a:t>
            </a:r>
            <a:r>
              <a:rPr lang="de-DE" dirty="0" smtClean="0"/>
              <a:t>“ </a:t>
            </a:r>
            <a:r>
              <a:rPr lang="de-DE" dirty="0" err="1" smtClean="0"/>
              <a:t>que</a:t>
            </a:r>
            <a:r>
              <a:rPr lang="de-DE" dirty="0" smtClean="0"/>
              <a:t> </a:t>
            </a:r>
            <a:r>
              <a:rPr lang="de-DE" dirty="0" err="1" smtClean="0"/>
              <a:t>vale</a:t>
            </a:r>
            <a:r>
              <a:rPr lang="de-DE" dirty="0" smtClean="0"/>
              <a:t> entre $20-$40US</a:t>
            </a:r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Idealmente</a:t>
            </a:r>
            <a:r>
              <a:rPr lang="de-DE" dirty="0" smtClean="0"/>
              <a:t> </a:t>
            </a:r>
            <a:r>
              <a:rPr lang="de-DE" dirty="0" err="1" smtClean="0"/>
              <a:t>tambien</a:t>
            </a:r>
            <a:r>
              <a:rPr lang="de-DE" dirty="0" smtClean="0"/>
              <a:t> se </a:t>
            </a:r>
            <a:r>
              <a:rPr lang="de-DE" dirty="0" err="1" smtClean="0"/>
              <a:t>tiene</a:t>
            </a:r>
            <a:r>
              <a:rPr lang="de-DE" dirty="0" smtClean="0"/>
              <a:t> </a:t>
            </a:r>
            <a:r>
              <a:rPr lang="de-DE" dirty="0" err="1" smtClean="0"/>
              <a:t>un</a:t>
            </a:r>
            <a:r>
              <a:rPr lang="de-DE" dirty="0" smtClean="0"/>
              <a:t> </a:t>
            </a:r>
            <a:r>
              <a:rPr lang="de-DE" dirty="0" err="1" smtClean="0"/>
              <a:t>headset</a:t>
            </a:r>
            <a:r>
              <a:rPr lang="de-DE" dirty="0" smtClean="0"/>
              <a:t> </a:t>
            </a:r>
            <a:r>
              <a:rPr lang="de-DE" dirty="0" err="1" smtClean="0"/>
              <a:t>para</a:t>
            </a:r>
            <a:r>
              <a:rPr lang="de-DE" dirty="0" smtClean="0"/>
              <a:t> </a:t>
            </a:r>
            <a:r>
              <a:rPr lang="de-DE" dirty="0" err="1" smtClean="0"/>
              <a:t>escuchar</a:t>
            </a:r>
            <a:r>
              <a:rPr lang="de-DE" dirty="0" smtClean="0"/>
              <a:t> en </a:t>
            </a:r>
            <a:r>
              <a:rPr lang="de-DE" dirty="0" err="1" smtClean="0"/>
              <a:t>buena</a:t>
            </a:r>
            <a:r>
              <a:rPr lang="de-DE" dirty="0" smtClean="0"/>
              <a:t> </a:t>
            </a:r>
            <a:r>
              <a:rPr lang="de-DE" dirty="0" err="1" smtClean="0"/>
              <a:t>calidad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Fotografia</a:t>
            </a:r>
            <a:r>
              <a:rPr lang="de-DE" dirty="0" smtClean="0"/>
              <a:t>, </a:t>
            </a:r>
            <a:r>
              <a:rPr lang="de-DE" dirty="0" err="1" smtClean="0"/>
              <a:t>peliculas</a:t>
            </a:r>
            <a:r>
              <a:rPr lang="de-DE" dirty="0" smtClean="0"/>
              <a:t>, </a:t>
            </a:r>
            <a:r>
              <a:rPr lang="de-DE" dirty="0" err="1" smtClean="0"/>
              <a:t>juegos</a:t>
            </a:r>
            <a:r>
              <a:rPr lang="de-DE" dirty="0" smtClean="0"/>
              <a:t> y </a:t>
            </a:r>
            <a:r>
              <a:rPr lang="de-DE" dirty="0" err="1" smtClean="0"/>
              <a:t>ejercicios</a:t>
            </a:r>
            <a:r>
              <a:rPr lang="de-DE" dirty="0" smtClean="0"/>
              <a:t> </a:t>
            </a:r>
            <a:r>
              <a:rPr lang="de-DE" dirty="0" err="1" smtClean="0"/>
              <a:t>estan</a:t>
            </a:r>
            <a:r>
              <a:rPr lang="de-DE" dirty="0" smtClean="0"/>
              <a:t> disponible </a:t>
            </a:r>
            <a:r>
              <a:rPr lang="de-DE" dirty="0" err="1" smtClean="0"/>
              <a:t>como</a:t>
            </a:r>
            <a:r>
              <a:rPr lang="de-DE" dirty="0" smtClean="0"/>
              <a:t> </a:t>
            </a:r>
          </a:p>
          <a:p>
            <a:pPr indent="533400"/>
            <a:r>
              <a:rPr lang="de-DE" dirty="0" err="1" smtClean="0"/>
              <a:t>experiencias</a:t>
            </a:r>
            <a:r>
              <a:rPr lang="de-DE" dirty="0" smtClean="0"/>
              <a:t> en </a:t>
            </a:r>
            <a:r>
              <a:rPr lang="de-DE" dirty="0" err="1" smtClean="0"/>
              <a:t>realidad</a:t>
            </a:r>
            <a:r>
              <a:rPr lang="de-DE" dirty="0" smtClean="0"/>
              <a:t> </a:t>
            </a:r>
            <a:r>
              <a:rPr lang="de-DE" dirty="0" err="1" smtClean="0"/>
              <a:t>virtual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Mas</a:t>
            </a:r>
            <a:r>
              <a:rPr lang="de-DE" dirty="0" smtClean="0"/>
              <a:t> </a:t>
            </a:r>
            <a:r>
              <a:rPr lang="de-DE" dirty="0" err="1" smtClean="0"/>
              <a:t>avanzadas</a:t>
            </a:r>
            <a:r>
              <a:rPr lang="de-DE" dirty="0" smtClean="0"/>
              <a:t> </a:t>
            </a:r>
            <a:r>
              <a:rPr lang="de-DE" dirty="0" err="1" smtClean="0"/>
              <a:t>sistemas</a:t>
            </a:r>
            <a:r>
              <a:rPr lang="de-DE" dirty="0" smtClean="0"/>
              <a:t> </a:t>
            </a:r>
            <a:r>
              <a:rPr lang="de-DE" dirty="0" err="1" smtClean="0"/>
              <a:t>como</a:t>
            </a:r>
            <a:r>
              <a:rPr lang="de-DE" dirty="0" smtClean="0"/>
              <a:t> </a:t>
            </a:r>
            <a:r>
              <a:rPr lang="de-DE" dirty="0" err="1" smtClean="0"/>
              <a:t>por</a:t>
            </a:r>
            <a:r>
              <a:rPr lang="de-DE" dirty="0" smtClean="0"/>
              <a:t> </a:t>
            </a:r>
            <a:r>
              <a:rPr lang="de-DE" dirty="0" err="1" smtClean="0"/>
              <a:t>ejemplo</a:t>
            </a:r>
            <a:r>
              <a:rPr lang="de-DE" dirty="0" smtClean="0"/>
              <a:t> </a:t>
            </a:r>
            <a:r>
              <a:rPr lang="de-DE" dirty="0" err="1" smtClean="0"/>
              <a:t>el</a:t>
            </a:r>
            <a:r>
              <a:rPr lang="de-DE" dirty="0" smtClean="0"/>
              <a:t> HTC </a:t>
            </a:r>
          </a:p>
          <a:p>
            <a:pPr indent="533400"/>
            <a:r>
              <a:rPr lang="de-DE" dirty="0" smtClean="0"/>
              <a:t>vive </a:t>
            </a:r>
            <a:r>
              <a:rPr lang="de-DE" dirty="0" err="1" smtClean="0"/>
              <a:t>hacen</a:t>
            </a:r>
            <a:r>
              <a:rPr lang="de-DE" dirty="0" smtClean="0"/>
              <a:t> </a:t>
            </a:r>
            <a:r>
              <a:rPr lang="de-DE" dirty="0" err="1" smtClean="0"/>
              <a:t>posible</a:t>
            </a:r>
            <a:r>
              <a:rPr lang="de-DE" dirty="0" smtClean="0"/>
              <a:t> la </a:t>
            </a:r>
            <a:r>
              <a:rPr lang="de-DE" dirty="0" err="1" smtClean="0"/>
              <a:t>manipulacion</a:t>
            </a:r>
            <a:r>
              <a:rPr lang="de-DE" dirty="0" smtClean="0"/>
              <a:t> del </a:t>
            </a:r>
            <a:r>
              <a:rPr lang="de-DE" dirty="0" err="1" smtClean="0"/>
              <a:t>espacio</a:t>
            </a:r>
            <a:r>
              <a:rPr lang="de-DE" dirty="0" smtClean="0"/>
              <a:t> </a:t>
            </a:r>
            <a:r>
              <a:rPr lang="de-DE" dirty="0" err="1" smtClean="0"/>
              <a:t>simulado</a:t>
            </a:r>
            <a:r>
              <a:rPr lang="de-DE" dirty="0" smtClean="0"/>
              <a:t> </a:t>
            </a:r>
          </a:p>
          <a:p>
            <a:pPr indent="533400"/>
            <a:r>
              <a:rPr lang="de-DE" dirty="0" smtClean="0"/>
              <a:t>(</a:t>
            </a:r>
            <a:r>
              <a:rPr lang="de-DE" dirty="0" err="1" smtClean="0"/>
              <a:t>pintar</a:t>
            </a:r>
            <a:r>
              <a:rPr lang="de-DE" dirty="0" smtClean="0"/>
              <a:t>, </a:t>
            </a:r>
            <a:r>
              <a:rPr lang="de-DE" dirty="0" err="1" smtClean="0"/>
              <a:t>esculpturar</a:t>
            </a:r>
            <a:r>
              <a:rPr lang="de-DE" dirty="0" smtClean="0"/>
              <a:t>, </a:t>
            </a:r>
            <a:r>
              <a:rPr lang="de-DE" dirty="0" err="1" smtClean="0"/>
              <a:t>escalar</a:t>
            </a:r>
            <a:r>
              <a:rPr lang="de-DE" dirty="0" smtClean="0"/>
              <a:t> etc.) y </a:t>
            </a:r>
            <a:r>
              <a:rPr lang="de-DE" dirty="0" err="1" smtClean="0"/>
              <a:t>cuestan</a:t>
            </a:r>
            <a:r>
              <a:rPr lang="de-DE" dirty="0" smtClean="0"/>
              <a:t> $3,000US c/u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84488" y="1169368"/>
            <a:ext cx="74295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Bildergebnis für htc vi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72520" y="8154144"/>
            <a:ext cx="6934200" cy="4953001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5305944" y="1241376"/>
            <a:ext cx="20729575" cy="4083050"/>
          </a:xfrm>
        </p:spPr>
        <p:txBody>
          <a:bodyPr/>
          <a:lstStyle/>
          <a:p>
            <a:r>
              <a:rPr lang="de-DE" dirty="0" err="1" smtClean="0"/>
              <a:t>Producto</a:t>
            </a:r>
            <a:r>
              <a:rPr lang="de-DE" dirty="0" smtClean="0"/>
              <a:t> / </a:t>
            </a:r>
            <a:r>
              <a:rPr lang="de-DE" dirty="0" err="1" smtClean="0"/>
              <a:t>Tecnologia</a:t>
            </a:r>
            <a:r>
              <a:rPr lang="de-DE" dirty="0" smtClean="0"/>
              <a:t> II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670720" y="4409728"/>
            <a:ext cx="20363267" cy="7371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33400"/>
            <a:r>
              <a:rPr lang="de-DE" dirty="0" smtClean="0"/>
              <a:t>Es </a:t>
            </a:r>
            <a:r>
              <a:rPr lang="de-DE" dirty="0" err="1" smtClean="0"/>
              <a:t>posible</a:t>
            </a:r>
            <a:r>
              <a:rPr lang="de-DE" dirty="0" smtClean="0"/>
              <a:t> </a:t>
            </a:r>
            <a:r>
              <a:rPr lang="de-DE" dirty="0" err="1" smtClean="0"/>
              <a:t>tener</a:t>
            </a:r>
            <a:r>
              <a:rPr lang="de-DE" dirty="0" smtClean="0"/>
              <a:t> </a:t>
            </a:r>
            <a:r>
              <a:rPr lang="de-DE" dirty="0" err="1" smtClean="0"/>
              <a:t>no</a:t>
            </a:r>
            <a:r>
              <a:rPr lang="de-DE" dirty="0" smtClean="0"/>
              <a:t> solo </a:t>
            </a:r>
            <a:r>
              <a:rPr lang="de-DE" dirty="0" err="1" smtClean="0"/>
              <a:t>realidad</a:t>
            </a:r>
            <a:r>
              <a:rPr lang="de-DE" dirty="0" smtClean="0"/>
              <a:t> </a:t>
            </a:r>
            <a:r>
              <a:rPr lang="de-DE" dirty="0" err="1" smtClean="0"/>
              <a:t>virtual</a:t>
            </a:r>
            <a:r>
              <a:rPr lang="de-DE" dirty="0" smtClean="0"/>
              <a:t>, </a:t>
            </a:r>
            <a:r>
              <a:rPr lang="de-DE" dirty="0" err="1" smtClean="0"/>
              <a:t>pero</a:t>
            </a:r>
            <a:r>
              <a:rPr lang="de-DE" dirty="0" smtClean="0"/>
              <a:t> </a:t>
            </a:r>
            <a:r>
              <a:rPr lang="de-DE" dirty="0" err="1" smtClean="0"/>
              <a:t>tambien</a:t>
            </a:r>
            <a:r>
              <a:rPr lang="de-DE" dirty="0" smtClean="0"/>
              <a:t> </a:t>
            </a:r>
          </a:p>
          <a:p>
            <a:pPr indent="533400"/>
            <a:r>
              <a:rPr lang="de-DE" dirty="0" smtClean="0"/>
              <a:t>„</a:t>
            </a:r>
            <a:r>
              <a:rPr lang="de-DE" dirty="0" err="1" smtClean="0"/>
              <a:t>realidad</a:t>
            </a:r>
            <a:r>
              <a:rPr lang="de-DE" dirty="0" smtClean="0"/>
              <a:t> </a:t>
            </a:r>
            <a:r>
              <a:rPr lang="de-DE" dirty="0" err="1" smtClean="0"/>
              <a:t>aumentado</a:t>
            </a:r>
            <a:r>
              <a:rPr lang="de-DE" dirty="0" smtClean="0"/>
              <a:t>“, „</a:t>
            </a:r>
            <a:r>
              <a:rPr lang="de-DE" dirty="0" err="1" smtClean="0"/>
              <a:t>realidad</a:t>
            </a:r>
            <a:r>
              <a:rPr lang="de-DE" dirty="0" smtClean="0"/>
              <a:t> </a:t>
            </a:r>
            <a:r>
              <a:rPr lang="de-DE" dirty="0" err="1" smtClean="0"/>
              <a:t>mezclada</a:t>
            </a:r>
            <a:r>
              <a:rPr lang="de-DE" dirty="0" smtClean="0"/>
              <a:t>“ y </a:t>
            </a:r>
            <a:r>
              <a:rPr lang="de-DE" dirty="0" err="1" smtClean="0"/>
              <a:t>muestras</a:t>
            </a:r>
            <a:r>
              <a:rPr lang="de-DE" dirty="0" smtClean="0"/>
              <a:t> </a:t>
            </a:r>
            <a:r>
              <a:rPr lang="de-DE" dirty="0" err="1" smtClean="0"/>
              <a:t>holograficas</a:t>
            </a:r>
            <a:endParaRPr lang="de-DE" dirty="0" smtClean="0"/>
          </a:p>
          <a:p>
            <a:pPr lvl="3" indent="533400">
              <a:buFont typeface="Arial" pitchFamily="34" charset="0"/>
              <a:buChar char="•"/>
            </a:pPr>
            <a:endParaRPr lang="de-DE" dirty="0" smtClean="0"/>
          </a:p>
          <a:p>
            <a:pPr lvl="5" indent="533400">
              <a:buFont typeface="Arial" pitchFamily="34" charset="0"/>
              <a:buChar char="•"/>
            </a:pPr>
            <a:r>
              <a:rPr lang="de-DE" b="1" dirty="0" smtClean="0"/>
              <a:t>„</a:t>
            </a:r>
            <a:r>
              <a:rPr lang="de-DE" b="1" dirty="0" err="1" smtClean="0"/>
              <a:t>Aumentado</a:t>
            </a:r>
            <a:r>
              <a:rPr lang="de-DE" b="1" dirty="0" smtClean="0"/>
              <a:t>“</a:t>
            </a:r>
            <a:r>
              <a:rPr lang="de-DE" dirty="0" smtClean="0"/>
              <a:t> </a:t>
            </a:r>
            <a:r>
              <a:rPr lang="de-DE" dirty="0" err="1" smtClean="0"/>
              <a:t>significa</a:t>
            </a:r>
            <a:r>
              <a:rPr lang="de-DE" dirty="0" smtClean="0"/>
              <a:t> </a:t>
            </a:r>
            <a:r>
              <a:rPr lang="de-DE" dirty="0" err="1" smtClean="0"/>
              <a:t>que</a:t>
            </a:r>
            <a:r>
              <a:rPr lang="de-DE" dirty="0" smtClean="0"/>
              <a:t> </a:t>
            </a:r>
            <a:r>
              <a:rPr lang="de-DE" dirty="0" err="1" smtClean="0"/>
              <a:t>el</a:t>
            </a:r>
            <a:r>
              <a:rPr lang="de-DE" dirty="0" smtClean="0"/>
              <a:t> </a:t>
            </a:r>
            <a:r>
              <a:rPr lang="de-DE" dirty="0" err="1" smtClean="0"/>
              <a:t>smartphone</a:t>
            </a:r>
            <a:r>
              <a:rPr lang="de-DE" dirty="0" smtClean="0"/>
              <a:t> </a:t>
            </a:r>
            <a:r>
              <a:rPr lang="de-DE" dirty="0" err="1" smtClean="0"/>
              <a:t>vuelve</a:t>
            </a:r>
            <a:r>
              <a:rPr lang="de-DE" dirty="0" smtClean="0"/>
              <a:t> </a:t>
            </a:r>
            <a:r>
              <a:rPr lang="de-DE" dirty="0" err="1" smtClean="0"/>
              <a:t>un</a:t>
            </a:r>
            <a:r>
              <a:rPr lang="de-DE" dirty="0" smtClean="0"/>
              <a:t> </a:t>
            </a:r>
            <a:r>
              <a:rPr lang="de-DE" dirty="0" err="1" smtClean="0"/>
              <a:t>detector</a:t>
            </a:r>
            <a:r>
              <a:rPr lang="de-DE" dirty="0" smtClean="0"/>
              <a:t> </a:t>
            </a:r>
            <a:r>
              <a:rPr lang="de-DE" dirty="0" err="1" smtClean="0"/>
              <a:t>que</a:t>
            </a:r>
            <a:r>
              <a:rPr lang="de-DE" dirty="0" smtClean="0"/>
              <a:t> </a:t>
            </a:r>
            <a:r>
              <a:rPr lang="de-DE" dirty="0" err="1" smtClean="0"/>
              <a:t>aumenta</a:t>
            </a:r>
            <a:endParaRPr lang="de-DE" dirty="0" smtClean="0"/>
          </a:p>
          <a:p>
            <a:pPr lvl="5" indent="533400"/>
            <a:r>
              <a:rPr lang="de-DE" dirty="0" smtClean="0"/>
              <a:t>la </a:t>
            </a:r>
            <a:r>
              <a:rPr lang="de-DE" dirty="0" err="1" smtClean="0"/>
              <a:t>percepcion</a:t>
            </a:r>
            <a:r>
              <a:rPr lang="de-DE" dirty="0" smtClean="0"/>
              <a:t> del </a:t>
            </a:r>
            <a:r>
              <a:rPr lang="de-DE" dirty="0" err="1" smtClean="0"/>
              <a:t>usuario</a:t>
            </a:r>
            <a:r>
              <a:rPr lang="de-DE" dirty="0" smtClean="0"/>
              <a:t> </a:t>
            </a:r>
            <a:r>
              <a:rPr lang="de-DE" dirty="0" err="1" smtClean="0"/>
              <a:t>observando</a:t>
            </a:r>
            <a:r>
              <a:rPr lang="de-DE" dirty="0" smtClean="0"/>
              <a:t> </a:t>
            </a:r>
            <a:r>
              <a:rPr lang="de-DE" dirty="0" err="1" smtClean="0"/>
              <a:t>con</a:t>
            </a:r>
            <a:r>
              <a:rPr lang="de-DE" dirty="0" smtClean="0"/>
              <a:t> </a:t>
            </a:r>
            <a:r>
              <a:rPr lang="de-DE" dirty="0" err="1" smtClean="0"/>
              <a:t>ello</a:t>
            </a:r>
            <a:r>
              <a:rPr lang="de-DE" dirty="0" smtClean="0"/>
              <a:t> </a:t>
            </a:r>
            <a:r>
              <a:rPr lang="de-DE" dirty="0" err="1" smtClean="0"/>
              <a:t>el</a:t>
            </a:r>
            <a:r>
              <a:rPr lang="de-DE" dirty="0" smtClean="0"/>
              <a:t> </a:t>
            </a:r>
            <a:r>
              <a:rPr lang="de-DE" dirty="0" err="1" smtClean="0"/>
              <a:t>mundo</a:t>
            </a:r>
            <a:r>
              <a:rPr lang="de-DE" dirty="0" smtClean="0"/>
              <a:t> real (e.g. </a:t>
            </a:r>
            <a:r>
              <a:rPr lang="de-DE" dirty="0" err="1" smtClean="0"/>
              <a:t>Pokemon</a:t>
            </a:r>
            <a:r>
              <a:rPr lang="de-DE" dirty="0" smtClean="0"/>
              <a:t> </a:t>
            </a:r>
            <a:r>
              <a:rPr lang="de-DE" dirty="0" err="1" smtClean="0"/>
              <a:t>go</a:t>
            </a:r>
            <a:r>
              <a:rPr lang="de-DE" dirty="0" smtClean="0"/>
              <a:t>)</a:t>
            </a:r>
          </a:p>
          <a:p>
            <a:pPr indent="533400">
              <a:buFont typeface="Arial" pitchFamily="34" charset="0"/>
              <a:buChar char="•"/>
            </a:pPr>
            <a:r>
              <a:rPr lang="de-DE" b="1" dirty="0" smtClean="0"/>
              <a:t>„</a:t>
            </a:r>
            <a:r>
              <a:rPr lang="de-DE" b="1" dirty="0" err="1" smtClean="0"/>
              <a:t>Mezclada</a:t>
            </a:r>
            <a:r>
              <a:rPr lang="de-DE" b="1" dirty="0" smtClean="0"/>
              <a:t>“</a:t>
            </a:r>
            <a:r>
              <a:rPr lang="de-DE" dirty="0" smtClean="0"/>
              <a:t> </a:t>
            </a:r>
            <a:r>
              <a:rPr lang="de-DE" dirty="0" err="1" smtClean="0"/>
              <a:t>significa</a:t>
            </a:r>
            <a:r>
              <a:rPr lang="de-DE" dirty="0" smtClean="0"/>
              <a:t> </a:t>
            </a:r>
            <a:r>
              <a:rPr lang="de-DE" dirty="0" err="1" smtClean="0"/>
              <a:t>que</a:t>
            </a:r>
            <a:r>
              <a:rPr lang="de-DE" dirty="0" smtClean="0"/>
              <a:t> </a:t>
            </a:r>
            <a:r>
              <a:rPr lang="de-DE" dirty="0" err="1" smtClean="0"/>
              <a:t>el</a:t>
            </a:r>
            <a:r>
              <a:rPr lang="de-DE" dirty="0" smtClean="0"/>
              <a:t> </a:t>
            </a:r>
            <a:r>
              <a:rPr lang="de-DE" dirty="0" err="1" smtClean="0"/>
              <a:t>usuario</a:t>
            </a:r>
            <a:r>
              <a:rPr lang="de-DE" dirty="0" smtClean="0"/>
              <a:t> </a:t>
            </a:r>
            <a:r>
              <a:rPr lang="de-DE" dirty="0" err="1" smtClean="0"/>
              <a:t>puede</a:t>
            </a:r>
            <a:r>
              <a:rPr lang="de-DE" dirty="0" smtClean="0"/>
              <a:t> </a:t>
            </a:r>
            <a:r>
              <a:rPr lang="de-DE" dirty="0" err="1" smtClean="0"/>
              <a:t>manipular</a:t>
            </a:r>
            <a:r>
              <a:rPr lang="de-DE" dirty="0" smtClean="0"/>
              <a:t> </a:t>
            </a:r>
            <a:r>
              <a:rPr lang="de-DE" dirty="0" err="1" smtClean="0"/>
              <a:t>un</a:t>
            </a:r>
            <a:r>
              <a:rPr lang="de-DE" dirty="0" smtClean="0"/>
              <a:t> </a:t>
            </a:r>
          </a:p>
          <a:p>
            <a:pPr indent="533400"/>
            <a:r>
              <a:rPr lang="de-DE" dirty="0" err="1" smtClean="0"/>
              <a:t>espacio</a:t>
            </a:r>
            <a:r>
              <a:rPr lang="de-DE" dirty="0" smtClean="0"/>
              <a:t> real y causa </a:t>
            </a:r>
            <a:r>
              <a:rPr lang="de-DE" dirty="0" err="1" smtClean="0"/>
              <a:t>cambios</a:t>
            </a:r>
            <a:r>
              <a:rPr lang="de-DE" dirty="0" smtClean="0"/>
              <a:t> </a:t>
            </a:r>
            <a:r>
              <a:rPr lang="de-DE" dirty="0" err="1" smtClean="0"/>
              <a:t>con</a:t>
            </a:r>
            <a:r>
              <a:rPr lang="de-DE" dirty="0" smtClean="0"/>
              <a:t> </a:t>
            </a:r>
            <a:r>
              <a:rPr lang="de-DE" dirty="0" err="1" smtClean="0"/>
              <a:t>sus</a:t>
            </a:r>
            <a:r>
              <a:rPr lang="de-DE" dirty="0" smtClean="0"/>
              <a:t> </a:t>
            </a:r>
            <a:r>
              <a:rPr lang="de-DE" dirty="0" err="1" smtClean="0"/>
              <a:t>gestos</a:t>
            </a:r>
            <a:r>
              <a:rPr lang="de-DE" dirty="0" smtClean="0"/>
              <a:t> en </a:t>
            </a:r>
            <a:r>
              <a:rPr lang="de-DE" dirty="0" err="1" smtClean="0"/>
              <a:t>una</a:t>
            </a:r>
            <a:r>
              <a:rPr lang="de-DE" dirty="0" smtClean="0"/>
              <a:t> </a:t>
            </a:r>
          </a:p>
          <a:p>
            <a:pPr indent="533400"/>
            <a:r>
              <a:rPr lang="de-DE" dirty="0" err="1" smtClean="0"/>
              <a:t>proyeccion</a:t>
            </a:r>
            <a:r>
              <a:rPr lang="de-DE" dirty="0" smtClean="0"/>
              <a:t> </a:t>
            </a:r>
            <a:r>
              <a:rPr lang="de-DE" dirty="0" err="1" smtClean="0"/>
              <a:t>virtual</a:t>
            </a:r>
            <a:r>
              <a:rPr lang="de-DE" dirty="0" smtClean="0"/>
              <a:t> (e.g. </a:t>
            </a:r>
            <a:r>
              <a:rPr lang="de-DE" dirty="0" err="1" smtClean="0"/>
              <a:t>arena</a:t>
            </a:r>
            <a:r>
              <a:rPr lang="de-DE" dirty="0" smtClean="0"/>
              <a:t> </a:t>
            </a:r>
            <a:r>
              <a:rPr lang="de-DE" dirty="0" err="1" smtClean="0"/>
              <a:t>topografico</a:t>
            </a:r>
            <a:r>
              <a:rPr lang="de-DE" dirty="0" smtClean="0"/>
              <a:t>)</a:t>
            </a:r>
          </a:p>
          <a:p>
            <a:pPr indent="533400">
              <a:buFont typeface="Arial" pitchFamily="34" charset="0"/>
              <a:buChar char="•"/>
            </a:pPr>
            <a:r>
              <a:rPr lang="de-DE" b="1" dirty="0" err="1" smtClean="0"/>
              <a:t>Muestras</a:t>
            </a:r>
            <a:r>
              <a:rPr lang="de-DE" b="1" dirty="0" smtClean="0"/>
              <a:t> </a:t>
            </a:r>
            <a:r>
              <a:rPr lang="de-DE" b="1" dirty="0" err="1" smtClean="0"/>
              <a:t>holograficas</a:t>
            </a:r>
            <a:r>
              <a:rPr lang="de-DE" dirty="0" smtClean="0"/>
              <a:t> se </a:t>
            </a:r>
            <a:r>
              <a:rPr lang="de-DE" dirty="0" err="1" smtClean="0"/>
              <a:t>pueden</a:t>
            </a:r>
            <a:r>
              <a:rPr lang="de-DE" dirty="0" smtClean="0"/>
              <a:t> </a:t>
            </a:r>
            <a:r>
              <a:rPr lang="de-DE" dirty="0" err="1" smtClean="0"/>
              <a:t>facilmente</a:t>
            </a:r>
            <a:r>
              <a:rPr lang="de-DE" dirty="0" smtClean="0"/>
              <a:t> </a:t>
            </a:r>
            <a:r>
              <a:rPr lang="de-DE" dirty="0" err="1" smtClean="0"/>
              <a:t>crear</a:t>
            </a:r>
            <a:r>
              <a:rPr lang="de-DE" dirty="0" smtClean="0"/>
              <a:t> y </a:t>
            </a:r>
            <a:r>
              <a:rPr lang="de-DE" dirty="0" err="1" smtClean="0"/>
              <a:t>asi</a:t>
            </a:r>
            <a:endParaRPr lang="de-DE" dirty="0" smtClean="0"/>
          </a:p>
          <a:p>
            <a:pPr indent="533400"/>
            <a:r>
              <a:rPr lang="de-DE" dirty="0" err="1" smtClean="0"/>
              <a:t>mostrar</a:t>
            </a:r>
            <a:r>
              <a:rPr lang="de-DE" dirty="0" smtClean="0"/>
              <a:t> </a:t>
            </a:r>
            <a:r>
              <a:rPr lang="de-DE" dirty="0" err="1" smtClean="0"/>
              <a:t>una</a:t>
            </a:r>
            <a:r>
              <a:rPr lang="de-DE" dirty="0" smtClean="0"/>
              <a:t> </a:t>
            </a:r>
            <a:r>
              <a:rPr lang="de-DE" dirty="0" err="1" smtClean="0"/>
              <a:t>estructura</a:t>
            </a:r>
            <a:r>
              <a:rPr lang="de-DE" dirty="0" smtClean="0"/>
              <a:t> </a:t>
            </a:r>
            <a:r>
              <a:rPr lang="de-DE" dirty="0" err="1" smtClean="0"/>
              <a:t>que</a:t>
            </a:r>
            <a:r>
              <a:rPr lang="de-DE" dirty="0" smtClean="0"/>
              <a:t> </a:t>
            </a:r>
            <a:r>
              <a:rPr lang="de-DE" dirty="0" err="1" smtClean="0"/>
              <a:t>parece</a:t>
            </a:r>
            <a:r>
              <a:rPr lang="de-DE" dirty="0" smtClean="0"/>
              <a:t> </a:t>
            </a:r>
            <a:r>
              <a:rPr lang="de-DE" dirty="0" err="1" smtClean="0"/>
              <a:t>fisica</a:t>
            </a:r>
            <a:r>
              <a:rPr lang="de-DE" dirty="0" smtClean="0"/>
              <a:t> en </a:t>
            </a:r>
            <a:r>
              <a:rPr lang="de-DE" dirty="0" err="1" smtClean="0"/>
              <a:t>el</a:t>
            </a:r>
            <a:r>
              <a:rPr lang="de-DE" dirty="0" smtClean="0"/>
              <a:t> </a:t>
            </a:r>
            <a:r>
              <a:rPr lang="de-DE" dirty="0" err="1" smtClean="0"/>
              <a:t>mundo</a:t>
            </a:r>
            <a:r>
              <a:rPr lang="de-DE" dirty="0" smtClean="0"/>
              <a:t> real </a:t>
            </a:r>
          </a:p>
          <a:p>
            <a:pPr indent="533400"/>
            <a:r>
              <a:rPr lang="de-DE" dirty="0" err="1" smtClean="0"/>
              <a:t>pero</a:t>
            </a:r>
            <a:r>
              <a:rPr lang="de-DE" dirty="0" smtClean="0"/>
              <a:t> </a:t>
            </a:r>
            <a:r>
              <a:rPr lang="de-DE" dirty="0" err="1" smtClean="0"/>
              <a:t>esta</a:t>
            </a:r>
            <a:r>
              <a:rPr lang="de-DE" dirty="0" smtClean="0"/>
              <a:t> </a:t>
            </a:r>
            <a:r>
              <a:rPr lang="de-DE" dirty="0" err="1" smtClean="0"/>
              <a:t>hecha</a:t>
            </a:r>
            <a:r>
              <a:rPr lang="de-DE" dirty="0" smtClean="0"/>
              <a:t> solo de </a:t>
            </a:r>
            <a:r>
              <a:rPr lang="de-DE" dirty="0" err="1" smtClean="0"/>
              <a:t>luz</a:t>
            </a:r>
            <a:endParaRPr lang="de-DE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5603" y="737320"/>
            <a:ext cx="6858397" cy="4330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32836" y="8010128"/>
            <a:ext cx="8700524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2641648" y="1694830"/>
            <a:ext cx="20729575" cy="4083050"/>
          </a:xfrm>
        </p:spPr>
        <p:txBody>
          <a:bodyPr/>
          <a:lstStyle/>
          <a:p>
            <a:r>
              <a:rPr lang="de-DE" dirty="0" err="1" smtClean="0"/>
              <a:t>Presupuesto</a:t>
            </a:r>
            <a:r>
              <a:rPr lang="de-DE" dirty="0" smtClean="0"/>
              <a:t> </a:t>
            </a:r>
            <a:r>
              <a:rPr lang="de-DE" dirty="0" err="1" smtClean="0"/>
              <a:t>para</a:t>
            </a:r>
            <a:r>
              <a:rPr lang="de-DE" dirty="0" smtClean="0"/>
              <a:t> </a:t>
            </a:r>
            <a:r>
              <a:rPr lang="de-DE" dirty="0" err="1" smtClean="0"/>
              <a:t>Proyecto</a:t>
            </a:r>
            <a:r>
              <a:rPr lang="de-DE" dirty="0" smtClean="0"/>
              <a:t> </a:t>
            </a:r>
            <a:r>
              <a:rPr lang="de-DE" dirty="0" err="1" smtClean="0"/>
              <a:t>Piloto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3623048" y="5057800"/>
            <a:ext cx="18702556" cy="6709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33400"/>
            <a:r>
              <a:rPr lang="de-DE" dirty="0" smtClean="0"/>
              <a:t>Se </a:t>
            </a:r>
            <a:r>
              <a:rPr lang="de-DE" dirty="0" err="1" smtClean="0"/>
              <a:t>propone</a:t>
            </a:r>
            <a:r>
              <a:rPr lang="de-DE" dirty="0" smtClean="0"/>
              <a:t> </a:t>
            </a:r>
            <a:r>
              <a:rPr lang="de-DE" dirty="0" err="1" smtClean="0"/>
              <a:t>una</a:t>
            </a:r>
            <a:r>
              <a:rPr lang="de-DE" dirty="0" smtClean="0"/>
              <a:t> </a:t>
            </a:r>
            <a:r>
              <a:rPr lang="de-DE" dirty="0" err="1" smtClean="0"/>
              <a:t>cantidad</a:t>
            </a:r>
            <a:r>
              <a:rPr lang="de-DE" dirty="0" smtClean="0"/>
              <a:t> de 15 </a:t>
            </a:r>
            <a:r>
              <a:rPr lang="de-DE" dirty="0" err="1" smtClean="0"/>
              <a:t>juegos</a:t>
            </a:r>
            <a:r>
              <a:rPr lang="de-DE" dirty="0" smtClean="0"/>
              <a:t>, a </a:t>
            </a:r>
            <a:r>
              <a:rPr lang="de-DE" dirty="0" err="1" smtClean="0"/>
              <a:t>un</a:t>
            </a:r>
            <a:r>
              <a:rPr lang="de-DE" dirty="0" smtClean="0"/>
              <a:t> </a:t>
            </a:r>
            <a:r>
              <a:rPr lang="de-DE" dirty="0" err="1" smtClean="0"/>
              <a:t>costo</a:t>
            </a:r>
            <a:r>
              <a:rPr lang="de-DE" dirty="0" smtClean="0"/>
              <a:t> de $7,500US </a:t>
            </a:r>
            <a:r>
              <a:rPr lang="de-DE" dirty="0" err="1" smtClean="0"/>
              <a:t>para</a:t>
            </a:r>
            <a:r>
              <a:rPr lang="de-DE" dirty="0" smtClean="0"/>
              <a:t> los </a:t>
            </a:r>
          </a:p>
          <a:p>
            <a:pPr indent="533400"/>
            <a:r>
              <a:rPr lang="de-DE" dirty="0" err="1" smtClean="0"/>
              <a:t>smartphones</a:t>
            </a:r>
            <a:r>
              <a:rPr lang="de-DE" dirty="0" smtClean="0"/>
              <a:t> ($500c/u), y $450US </a:t>
            </a:r>
            <a:r>
              <a:rPr lang="de-DE" dirty="0" err="1" smtClean="0"/>
              <a:t>para</a:t>
            </a:r>
            <a:r>
              <a:rPr lang="de-DE" dirty="0" smtClean="0"/>
              <a:t> los „</a:t>
            </a:r>
            <a:r>
              <a:rPr lang="de-DE" dirty="0" err="1" smtClean="0"/>
              <a:t>Goggles</a:t>
            </a:r>
            <a:r>
              <a:rPr lang="de-DE" dirty="0" smtClean="0"/>
              <a:t>“ y $150US </a:t>
            </a:r>
            <a:r>
              <a:rPr lang="de-DE" dirty="0" err="1" smtClean="0"/>
              <a:t>para</a:t>
            </a:r>
            <a:r>
              <a:rPr lang="de-DE" dirty="0" smtClean="0"/>
              <a:t> los </a:t>
            </a:r>
          </a:p>
          <a:p>
            <a:pPr indent="533400"/>
            <a:r>
              <a:rPr lang="de-DE" dirty="0" err="1" smtClean="0"/>
              <a:t>audiphonos</a:t>
            </a:r>
            <a:r>
              <a:rPr lang="de-DE" dirty="0" smtClean="0"/>
              <a:t> </a:t>
            </a:r>
            <a:r>
              <a:rPr lang="de-DE" dirty="0" err="1" smtClean="0"/>
              <a:t>asi</a:t>
            </a:r>
            <a:r>
              <a:rPr lang="de-DE" dirty="0" smtClean="0"/>
              <a:t> </a:t>
            </a:r>
            <a:r>
              <a:rPr lang="de-DE" dirty="0" err="1" smtClean="0"/>
              <a:t>un</a:t>
            </a:r>
            <a:r>
              <a:rPr lang="de-DE" dirty="0" smtClean="0"/>
              <a:t> total de $8,100US </a:t>
            </a:r>
            <a:r>
              <a:rPr lang="de-DE" dirty="0" err="1" smtClean="0"/>
              <a:t>para</a:t>
            </a:r>
            <a:r>
              <a:rPr lang="de-DE" dirty="0" smtClean="0"/>
              <a:t> </a:t>
            </a:r>
            <a:r>
              <a:rPr lang="de-DE" dirty="0" err="1" smtClean="0"/>
              <a:t>hacer</a:t>
            </a:r>
            <a:r>
              <a:rPr lang="de-DE" dirty="0" smtClean="0"/>
              <a:t> </a:t>
            </a:r>
            <a:r>
              <a:rPr lang="de-DE" dirty="0" err="1" smtClean="0"/>
              <a:t>posible</a:t>
            </a:r>
            <a:r>
              <a:rPr lang="de-DE" dirty="0" smtClean="0"/>
              <a:t> la </a:t>
            </a:r>
            <a:r>
              <a:rPr lang="de-DE" dirty="0" err="1" smtClean="0"/>
              <a:t>operacion</a:t>
            </a:r>
            <a:r>
              <a:rPr lang="de-DE" dirty="0" smtClean="0"/>
              <a:t>.</a:t>
            </a:r>
          </a:p>
          <a:p>
            <a:pPr lvl="3" indent="533400">
              <a:buFont typeface="Arial" pitchFamily="34" charset="0"/>
              <a:buChar char="•"/>
            </a:pPr>
            <a:endParaRPr lang="de-DE" dirty="0" smtClean="0"/>
          </a:p>
          <a:p>
            <a:pPr lvl="5" indent="533400">
              <a:buFont typeface="Arial" pitchFamily="34" charset="0"/>
              <a:buChar char="•"/>
            </a:pPr>
            <a:r>
              <a:rPr lang="de-DE" dirty="0" smtClean="0"/>
              <a:t>Las </a:t>
            </a:r>
            <a:r>
              <a:rPr lang="de-DE" dirty="0" err="1" smtClean="0"/>
              <a:t>experiencias</a:t>
            </a:r>
            <a:r>
              <a:rPr lang="de-DE" dirty="0" smtClean="0"/>
              <a:t> se </a:t>
            </a:r>
            <a:r>
              <a:rPr lang="de-DE" dirty="0" err="1" smtClean="0"/>
              <a:t>componga</a:t>
            </a:r>
            <a:r>
              <a:rPr lang="de-DE" dirty="0" smtClean="0"/>
              <a:t> </a:t>
            </a:r>
            <a:r>
              <a:rPr lang="de-DE" dirty="0" err="1" smtClean="0"/>
              <a:t>con</a:t>
            </a:r>
            <a:r>
              <a:rPr lang="de-DE" dirty="0" smtClean="0"/>
              <a:t> </a:t>
            </a:r>
            <a:r>
              <a:rPr lang="de-DE" dirty="0" err="1" smtClean="0"/>
              <a:t>applicaciones</a:t>
            </a:r>
            <a:r>
              <a:rPr lang="de-DE" dirty="0" smtClean="0"/>
              <a:t> </a:t>
            </a:r>
            <a:r>
              <a:rPr lang="de-DE" dirty="0" err="1" smtClean="0"/>
              <a:t>que</a:t>
            </a:r>
            <a:r>
              <a:rPr lang="de-DE" dirty="0" smtClean="0"/>
              <a:t> </a:t>
            </a:r>
            <a:r>
              <a:rPr lang="de-DE" dirty="0" err="1" smtClean="0"/>
              <a:t>son</a:t>
            </a:r>
            <a:r>
              <a:rPr lang="de-DE" dirty="0" smtClean="0"/>
              <a:t> </a:t>
            </a:r>
            <a:r>
              <a:rPr lang="de-DE" dirty="0" err="1" smtClean="0"/>
              <a:t>gratuitas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smtClean="0"/>
              <a:t>Se </a:t>
            </a:r>
            <a:r>
              <a:rPr lang="de-DE" dirty="0" err="1" smtClean="0"/>
              <a:t>compone</a:t>
            </a:r>
            <a:r>
              <a:rPr lang="de-DE" dirty="0" smtClean="0"/>
              <a:t> </a:t>
            </a:r>
            <a:r>
              <a:rPr lang="de-DE" dirty="0" err="1" smtClean="0"/>
              <a:t>un</a:t>
            </a:r>
            <a:r>
              <a:rPr lang="de-DE" dirty="0" smtClean="0"/>
              <a:t> „</a:t>
            </a:r>
            <a:r>
              <a:rPr lang="de-DE" dirty="0" err="1" smtClean="0"/>
              <a:t>trip</a:t>
            </a:r>
            <a:r>
              <a:rPr lang="de-DE" dirty="0" smtClean="0"/>
              <a:t>“ de 45-60 </a:t>
            </a:r>
            <a:r>
              <a:rPr lang="de-DE" dirty="0" err="1" smtClean="0"/>
              <a:t>Minutos</a:t>
            </a:r>
            <a:r>
              <a:rPr lang="de-DE" dirty="0" smtClean="0"/>
              <a:t>. </a:t>
            </a:r>
            <a:r>
              <a:rPr lang="de-DE" dirty="0" err="1" smtClean="0"/>
              <a:t>Despues</a:t>
            </a:r>
            <a:r>
              <a:rPr lang="de-DE" dirty="0" smtClean="0"/>
              <a:t> es </a:t>
            </a:r>
            <a:r>
              <a:rPr lang="de-DE" dirty="0" err="1" smtClean="0"/>
              <a:t>posible</a:t>
            </a:r>
            <a:r>
              <a:rPr lang="de-DE" dirty="0" smtClean="0"/>
              <a:t> </a:t>
            </a:r>
            <a:r>
              <a:rPr lang="de-DE" dirty="0" err="1" smtClean="0"/>
              <a:t>dejar</a:t>
            </a:r>
            <a:r>
              <a:rPr lang="de-DE" dirty="0" smtClean="0"/>
              <a:t> a</a:t>
            </a:r>
          </a:p>
          <a:p>
            <a:pPr indent="533400"/>
            <a:r>
              <a:rPr lang="de-DE" dirty="0" smtClean="0"/>
              <a:t>las </a:t>
            </a:r>
            <a:r>
              <a:rPr lang="de-DE" dirty="0" err="1" smtClean="0"/>
              <a:t>personas</a:t>
            </a:r>
            <a:r>
              <a:rPr lang="de-DE" dirty="0" smtClean="0"/>
              <a:t> </a:t>
            </a:r>
            <a:r>
              <a:rPr lang="de-DE" dirty="0" err="1" smtClean="0"/>
              <a:t>jugar</a:t>
            </a:r>
            <a:r>
              <a:rPr lang="de-DE" dirty="0" smtClean="0"/>
              <a:t> </a:t>
            </a:r>
            <a:r>
              <a:rPr lang="de-DE" dirty="0" err="1" smtClean="0"/>
              <a:t>libremente</a:t>
            </a:r>
            <a:r>
              <a:rPr lang="de-DE" dirty="0" smtClean="0"/>
              <a:t> </a:t>
            </a:r>
            <a:r>
              <a:rPr lang="de-DE" dirty="0" err="1" smtClean="0"/>
              <a:t>con</a:t>
            </a:r>
            <a:r>
              <a:rPr lang="de-DE" dirty="0" smtClean="0"/>
              <a:t> la </a:t>
            </a:r>
            <a:r>
              <a:rPr lang="de-DE" dirty="0" err="1" smtClean="0"/>
              <a:t>tecnologia</a:t>
            </a:r>
            <a:r>
              <a:rPr lang="de-DE" dirty="0" smtClean="0"/>
              <a:t>, si uno </a:t>
            </a:r>
            <a:r>
              <a:rPr lang="de-DE" dirty="0" err="1" smtClean="0"/>
              <a:t>quiere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smtClean="0"/>
              <a:t>Se </a:t>
            </a:r>
            <a:r>
              <a:rPr lang="de-DE" dirty="0" err="1" smtClean="0"/>
              <a:t>produce</a:t>
            </a:r>
            <a:r>
              <a:rPr lang="de-DE" dirty="0" smtClean="0"/>
              <a:t> </a:t>
            </a:r>
            <a:r>
              <a:rPr lang="de-DE" dirty="0" err="1" smtClean="0"/>
              <a:t>una</a:t>
            </a:r>
            <a:r>
              <a:rPr lang="de-DE" dirty="0" smtClean="0"/>
              <a:t> </a:t>
            </a:r>
            <a:r>
              <a:rPr lang="de-DE" dirty="0" err="1" smtClean="0"/>
              <a:t>buena</a:t>
            </a:r>
            <a:r>
              <a:rPr lang="de-DE" dirty="0" smtClean="0"/>
              <a:t> </a:t>
            </a:r>
            <a:r>
              <a:rPr lang="de-DE" dirty="0" err="1" smtClean="0"/>
              <a:t>cantidad</a:t>
            </a:r>
            <a:r>
              <a:rPr lang="de-DE" dirty="0" smtClean="0"/>
              <a:t> de </a:t>
            </a:r>
            <a:r>
              <a:rPr lang="de-DE" dirty="0" err="1" smtClean="0"/>
              <a:t>impacto</a:t>
            </a:r>
            <a:r>
              <a:rPr lang="de-DE" dirty="0" smtClean="0"/>
              <a:t> y se </a:t>
            </a:r>
            <a:r>
              <a:rPr lang="de-DE" dirty="0" err="1" smtClean="0"/>
              <a:t>difunde</a:t>
            </a:r>
            <a:r>
              <a:rPr lang="de-DE" dirty="0" smtClean="0"/>
              <a:t> </a:t>
            </a:r>
            <a:r>
              <a:rPr lang="de-DE" dirty="0" err="1" smtClean="0"/>
              <a:t>por</a:t>
            </a:r>
            <a:r>
              <a:rPr lang="de-DE" dirty="0" smtClean="0"/>
              <a:t> los</a:t>
            </a:r>
          </a:p>
          <a:p>
            <a:pPr indent="533400"/>
            <a:r>
              <a:rPr lang="de-DE" dirty="0" err="1" smtClean="0"/>
              <a:t>medios</a:t>
            </a:r>
            <a:r>
              <a:rPr lang="de-DE" dirty="0" smtClean="0"/>
              <a:t> </a:t>
            </a:r>
            <a:r>
              <a:rPr lang="de-DE" dirty="0" err="1" smtClean="0"/>
              <a:t>el</a:t>
            </a:r>
            <a:r>
              <a:rPr lang="de-DE" dirty="0" smtClean="0"/>
              <a:t> </a:t>
            </a:r>
            <a:r>
              <a:rPr lang="de-DE" dirty="0" err="1" smtClean="0"/>
              <a:t>exito</a:t>
            </a:r>
            <a:r>
              <a:rPr lang="de-DE" dirty="0" smtClean="0"/>
              <a:t> (</a:t>
            </a:r>
            <a:r>
              <a:rPr lang="de-DE" dirty="0" err="1" smtClean="0"/>
              <a:t>entrevistas</a:t>
            </a:r>
            <a:r>
              <a:rPr lang="de-DE" dirty="0" smtClean="0"/>
              <a:t> de los </a:t>
            </a:r>
            <a:r>
              <a:rPr lang="de-DE" dirty="0" err="1" smtClean="0"/>
              <a:t>participantes</a:t>
            </a:r>
            <a:r>
              <a:rPr lang="de-DE" dirty="0" smtClean="0"/>
              <a:t>, </a:t>
            </a:r>
            <a:r>
              <a:rPr lang="de-DE" dirty="0" err="1" smtClean="0"/>
              <a:t>examenes</a:t>
            </a:r>
            <a:r>
              <a:rPr lang="de-DE" dirty="0" smtClean="0"/>
              <a:t> de </a:t>
            </a:r>
          </a:p>
          <a:p>
            <a:pPr indent="533400"/>
            <a:r>
              <a:rPr lang="de-DE" dirty="0" err="1" smtClean="0"/>
              <a:t>entendimiento</a:t>
            </a:r>
            <a:r>
              <a:rPr lang="de-DE" dirty="0" smtClean="0"/>
              <a:t> etc.)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14352240" y="2033464"/>
          <a:ext cx="9631264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07816"/>
                <a:gridCol w="2407816"/>
                <a:gridCol w="2407816"/>
                <a:gridCol w="2407816"/>
              </a:tblGrid>
              <a:tr h="370840">
                <a:tc>
                  <a:txBody>
                    <a:bodyPr/>
                    <a:lstStyle/>
                    <a:p>
                      <a:r>
                        <a:rPr lang="de-DE" b="1" dirty="0" err="1" smtClean="0"/>
                        <a:t>Que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dirty="0" err="1" smtClean="0"/>
                        <a:t>Cuantos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dirty="0" err="1" smtClean="0"/>
                        <a:t>Cuanto</a:t>
                      </a:r>
                      <a:r>
                        <a:rPr lang="de-DE" b="1" dirty="0" smtClean="0"/>
                        <a:t> Vale (USD)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dirty="0" smtClean="0"/>
                        <a:t>Total (USD)</a:t>
                      </a:r>
                      <a:endParaRPr lang="de-DE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Celular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15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500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7,500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Goggles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15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30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450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Audifono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15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10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150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Total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15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540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8,100</a:t>
                      </a:r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6026024" y="1714464"/>
            <a:ext cx="20729575" cy="4083050"/>
          </a:xfrm>
        </p:spPr>
        <p:txBody>
          <a:bodyPr/>
          <a:lstStyle/>
          <a:p>
            <a:r>
              <a:rPr lang="de-DE" dirty="0" smtClean="0"/>
              <a:t>VR and </a:t>
            </a:r>
            <a:r>
              <a:rPr lang="de-DE" dirty="0" err="1" smtClean="0"/>
              <a:t>Psychology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2254896" y="4769768"/>
            <a:ext cx="13640273" cy="7371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33400">
              <a:buFont typeface="Arial" pitchFamily="34" charset="0"/>
              <a:buChar char="•"/>
            </a:pPr>
            <a:r>
              <a:rPr lang="de-DE" dirty="0" smtClean="0"/>
              <a:t>VR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already</a:t>
            </a:r>
            <a:r>
              <a:rPr lang="de-DE" dirty="0" smtClean="0"/>
              <a:t> </a:t>
            </a:r>
            <a:r>
              <a:rPr lang="de-DE" dirty="0" err="1" smtClean="0"/>
              <a:t>used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treat</a:t>
            </a:r>
            <a:r>
              <a:rPr lang="de-DE" dirty="0" smtClean="0"/>
              <a:t> </a:t>
            </a:r>
            <a:r>
              <a:rPr lang="de-DE" dirty="0" err="1" smtClean="0"/>
              <a:t>phobias</a:t>
            </a:r>
            <a:r>
              <a:rPr lang="de-DE" dirty="0" smtClean="0"/>
              <a:t>, </a:t>
            </a:r>
            <a:r>
              <a:rPr lang="de-DE" dirty="0" err="1" smtClean="0"/>
              <a:t>schizophrenia</a:t>
            </a:r>
            <a:endParaRPr lang="de-DE" dirty="0" smtClean="0"/>
          </a:p>
          <a:p>
            <a:pPr indent="533400"/>
            <a:r>
              <a:rPr lang="de-DE" dirty="0" smtClean="0"/>
              <a:t>and </a:t>
            </a:r>
            <a:r>
              <a:rPr lang="de-DE" dirty="0" err="1" smtClean="0"/>
              <a:t>other</a:t>
            </a:r>
            <a:r>
              <a:rPr lang="de-DE" dirty="0" smtClean="0"/>
              <a:t> mental </a:t>
            </a:r>
            <a:r>
              <a:rPr lang="de-DE" dirty="0" err="1" smtClean="0"/>
              <a:t>conditions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smtClean="0"/>
              <a:t>VR </a:t>
            </a:r>
            <a:r>
              <a:rPr lang="de-DE" dirty="0" err="1" smtClean="0"/>
              <a:t>has</a:t>
            </a:r>
            <a:r>
              <a:rPr lang="de-DE" dirty="0" smtClean="0"/>
              <a:t> </a:t>
            </a:r>
            <a:r>
              <a:rPr lang="de-DE" dirty="0" err="1" smtClean="0"/>
              <a:t>measurable</a:t>
            </a:r>
            <a:r>
              <a:rPr lang="de-DE" dirty="0" smtClean="0"/>
              <a:t> </a:t>
            </a:r>
            <a:r>
              <a:rPr lang="de-DE" dirty="0" err="1" smtClean="0"/>
              <a:t>effects</a:t>
            </a:r>
            <a:r>
              <a:rPr lang="de-DE" dirty="0" smtClean="0"/>
              <a:t> on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brain</a:t>
            </a:r>
            <a:r>
              <a:rPr lang="de-DE" dirty="0" smtClean="0"/>
              <a:t>, </a:t>
            </a:r>
            <a:r>
              <a:rPr lang="de-DE" dirty="0" err="1" smtClean="0"/>
              <a:t>especially</a:t>
            </a:r>
            <a:r>
              <a:rPr lang="de-DE" dirty="0" smtClean="0"/>
              <a:t> </a:t>
            </a:r>
          </a:p>
          <a:p>
            <a:pPr indent="533400"/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ability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maneuver</a:t>
            </a:r>
            <a:r>
              <a:rPr lang="de-DE" dirty="0" smtClean="0"/>
              <a:t> in a </a:t>
            </a:r>
            <a:r>
              <a:rPr lang="de-DE" dirty="0" err="1" smtClean="0"/>
              <a:t>given</a:t>
            </a:r>
            <a:r>
              <a:rPr lang="de-DE" dirty="0" smtClean="0"/>
              <a:t> </a:t>
            </a:r>
            <a:r>
              <a:rPr lang="de-DE" dirty="0" err="1" smtClean="0"/>
              <a:t>space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en-US" dirty="0" smtClean="0"/>
              <a:t>Common experience is a strange disconnection </a:t>
            </a:r>
          </a:p>
          <a:p>
            <a:pPr indent="533400"/>
            <a:r>
              <a:rPr lang="en-US" dirty="0" smtClean="0"/>
              <a:t>with reality for a short period following immersion, </a:t>
            </a:r>
          </a:p>
          <a:p>
            <a:pPr indent="533400"/>
            <a:r>
              <a:rPr lang="en-US" dirty="0" smtClean="0"/>
              <a:t>1–6 hours. This has been labeled “inertia” by </a:t>
            </a:r>
          </a:p>
          <a:p>
            <a:pPr indent="533400"/>
            <a:r>
              <a:rPr lang="en-US" dirty="0" smtClean="0"/>
              <a:t>some users.</a:t>
            </a:r>
          </a:p>
          <a:p>
            <a:pPr indent="533400">
              <a:buFont typeface="Arial" pitchFamily="34" charset="0"/>
              <a:buChar char="•"/>
            </a:pPr>
            <a:r>
              <a:rPr lang="en-US" dirty="0" smtClean="0"/>
              <a:t>VR can be stored in the brain's memory center </a:t>
            </a:r>
          </a:p>
          <a:p>
            <a:pPr indent="533400"/>
            <a:r>
              <a:rPr lang="en-US" dirty="0" smtClean="0"/>
              <a:t>in ways that are strikingly similar to </a:t>
            </a:r>
          </a:p>
          <a:p>
            <a:pPr indent="533400"/>
            <a:r>
              <a:rPr lang="en-US" dirty="0" smtClean="0"/>
              <a:t>real-world physical experiences</a:t>
            </a:r>
            <a:endParaRPr lang="de-DE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12480" y="4841776"/>
            <a:ext cx="6467475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6026024" y="1714464"/>
            <a:ext cx="20729575" cy="4083050"/>
          </a:xfrm>
        </p:spPr>
        <p:txBody>
          <a:bodyPr/>
          <a:lstStyle/>
          <a:p>
            <a:r>
              <a:rPr lang="de-DE" dirty="0" smtClean="0"/>
              <a:t>VR and </a:t>
            </a:r>
            <a:r>
              <a:rPr lang="de-DE" dirty="0" err="1" smtClean="0"/>
              <a:t>Spirituality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2254896" y="4769768"/>
            <a:ext cx="14462614" cy="7371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33400">
              <a:buFont typeface="Arial" pitchFamily="34" charset="0"/>
              <a:buChar char="•"/>
            </a:pPr>
            <a:r>
              <a:rPr lang="de-DE" dirty="0" smtClean="0"/>
              <a:t>VR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increase</a:t>
            </a:r>
            <a:r>
              <a:rPr lang="de-DE" dirty="0" smtClean="0"/>
              <a:t> </a:t>
            </a:r>
            <a:r>
              <a:rPr lang="de-DE" dirty="0" err="1" smtClean="0"/>
              <a:t>people‘s</a:t>
            </a:r>
            <a:r>
              <a:rPr lang="de-DE" dirty="0" smtClean="0"/>
              <a:t> </a:t>
            </a:r>
            <a:r>
              <a:rPr lang="de-DE" dirty="0" err="1" smtClean="0"/>
              <a:t>sensitivity</a:t>
            </a:r>
            <a:r>
              <a:rPr lang="de-DE" dirty="0" smtClean="0"/>
              <a:t> e.g. </a:t>
            </a:r>
            <a:r>
              <a:rPr lang="de-DE" dirty="0" err="1" smtClean="0"/>
              <a:t>water</a:t>
            </a:r>
            <a:r>
              <a:rPr lang="de-DE" dirty="0" smtClean="0"/>
              <a:t> </a:t>
            </a:r>
            <a:r>
              <a:rPr lang="de-DE" dirty="0" err="1" smtClean="0"/>
              <a:t>usage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smtClean="0"/>
              <a:t>VR </a:t>
            </a:r>
            <a:r>
              <a:rPr lang="de-DE" dirty="0" err="1" smtClean="0"/>
              <a:t>makes</a:t>
            </a:r>
            <a:r>
              <a:rPr lang="de-DE" dirty="0" smtClean="0"/>
              <a:t>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possible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really</a:t>
            </a:r>
            <a:r>
              <a:rPr lang="de-DE" dirty="0" smtClean="0"/>
              <a:t> </a:t>
            </a:r>
            <a:r>
              <a:rPr lang="de-DE" dirty="0" err="1" smtClean="0"/>
              <a:t>grasp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meaning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endParaRPr lang="de-DE" dirty="0" smtClean="0"/>
          </a:p>
          <a:p>
            <a:pPr indent="533400"/>
            <a:r>
              <a:rPr lang="de-DE" dirty="0" smtClean="0"/>
              <a:t>„</a:t>
            </a:r>
            <a:r>
              <a:rPr lang="de-DE" dirty="0" err="1" smtClean="0"/>
              <a:t>We‘re</a:t>
            </a:r>
            <a:r>
              <a:rPr lang="de-DE" dirty="0" smtClean="0"/>
              <a:t> just </a:t>
            </a:r>
            <a:r>
              <a:rPr lang="de-DE" dirty="0" err="1" smtClean="0"/>
              <a:t>Ghosts</a:t>
            </a:r>
            <a:r>
              <a:rPr lang="de-DE" dirty="0" smtClean="0"/>
              <a:t> in a Shell“</a:t>
            </a:r>
          </a:p>
          <a:p>
            <a:pPr indent="533400">
              <a:buFont typeface="Arial" pitchFamily="34" charset="0"/>
              <a:buChar char="•"/>
            </a:pPr>
            <a:r>
              <a:rPr lang="en-US" dirty="0" smtClean="0"/>
              <a:t>Consciousness hackers love VR (</a:t>
            </a:r>
            <a:r>
              <a:rPr lang="en-US" dirty="0" err="1" smtClean="0"/>
              <a:t>cohack.life</a:t>
            </a:r>
            <a:r>
              <a:rPr lang="en-US" dirty="0" smtClean="0"/>
              <a:t>) and call</a:t>
            </a:r>
          </a:p>
          <a:p>
            <a:pPr indent="533400"/>
            <a:r>
              <a:rPr lang="en-US" dirty="0" smtClean="0"/>
              <a:t>it “transcendence technology”</a:t>
            </a:r>
          </a:p>
          <a:p>
            <a:pPr indent="533400">
              <a:buFont typeface="Arial" pitchFamily="34" charset="0"/>
              <a:buChar char="•"/>
            </a:pPr>
            <a:r>
              <a:rPr lang="en-US" dirty="0" smtClean="0"/>
              <a:t>It is a threshold technology to directly uploading</a:t>
            </a:r>
          </a:p>
          <a:p>
            <a:pPr lvl="1" indent="533400"/>
            <a:r>
              <a:rPr lang="en-US" dirty="0" smtClean="0"/>
              <a:t>knowledge/experiences to your brain</a:t>
            </a:r>
          </a:p>
          <a:p>
            <a:pPr lvl="1" indent="533400">
              <a:buFont typeface="Arial" pitchFamily="34" charset="0"/>
              <a:buChar char="•"/>
            </a:pPr>
            <a:r>
              <a:rPr lang="en-US" dirty="0" smtClean="0"/>
              <a:t>We can see the beauty of creation in a magical way</a:t>
            </a:r>
          </a:p>
          <a:p>
            <a:pPr lvl="1" indent="533400"/>
            <a:r>
              <a:rPr lang="en-US" dirty="0" smtClean="0"/>
              <a:t>and can design the way only a God could. It is</a:t>
            </a:r>
          </a:p>
          <a:p>
            <a:pPr lvl="1" indent="533400"/>
            <a:r>
              <a:rPr lang="en-US" dirty="0" smtClean="0"/>
              <a:t>not untypical to become sexually aroused by the power</a:t>
            </a:r>
          </a:p>
          <a:p>
            <a:pPr lvl="1" indent="533400"/>
            <a:r>
              <a:rPr lang="en-US" dirty="0" smtClean="0"/>
              <a:t>one feels sometimes in VR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72520" y="4625752"/>
            <a:ext cx="7056784" cy="6113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Bildergebnis für htc vive"/>
          <p:cNvPicPr>
            <a:picLocks noChangeAspect="1" noChangeArrowheads="1"/>
          </p:cNvPicPr>
          <p:nvPr/>
        </p:nvPicPr>
        <p:blipFill>
          <a:blip r:embed="rId2" cstate="print">
            <a:lum bright="70000"/>
          </a:blip>
          <a:srcRect/>
          <a:stretch>
            <a:fillRect/>
          </a:stretch>
        </p:blipFill>
        <p:spPr bwMode="auto">
          <a:xfrm>
            <a:off x="1606824" y="-630832"/>
            <a:ext cx="20810312" cy="14864512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6824" y="4625752"/>
            <a:ext cx="20729575" cy="4083050"/>
          </a:xfrm>
        </p:spPr>
        <p:txBody>
          <a:bodyPr/>
          <a:lstStyle/>
          <a:p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Now</a:t>
            </a:r>
            <a: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we‘re</a:t>
            </a:r>
            <a: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getting</a:t>
            </a:r>
            <a: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to</a:t>
            </a:r>
            <a: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the</a:t>
            </a:r>
            <a: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actual</a:t>
            </a:r>
            <a: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meat</a:t>
            </a:r>
            <a: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: VR </a:t>
            </a:r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for</a:t>
            </a:r>
            <a:r>
              <a:rPr lang="de-DE" sz="96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de-DE" sz="96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nomads</a:t>
            </a:r>
            <a:endParaRPr lang="de-DE" sz="9600" b="1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6026024" y="1714464"/>
            <a:ext cx="20729575" cy="4083050"/>
          </a:xfrm>
        </p:spPr>
        <p:txBody>
          <a:bodyPr/>
          <a:lstStyle/>
          <a:p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Showcasing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2264392" y="5057800"/>
            <a:ext cx="15090991" cy="7371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Make</a:t>
            </a:r>
            <a:r>
              <a:rPr lang="de-DE" dirty="0" smtClean="0"/>
              <a:t> a 360° </a:t>
            </a:r>
            <a:r>
              <a:rPr lang="de-DE" dirty="0" err="1" smtClean="0"/>
              <a:t>image</a:t>
            </a:r>
            <a:r>
              <a:rPr lang="de-DE" dirty="0" smtClean="0"/>
              <a:t> </a:t>
            </a:r>
            <a:r>
              <a:rPr lang="de-DE" dirty="0" err="1" smtClean="0"/>
              <a:t>gallery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showcase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websites</a:t>
            </a:r>
            <a:r>
              <a:rPr lang="de-DE" dirty="0" smtClean="0"/>
              <a:t>,</a:t>
            </a:r>
          </a:p>
          <a:p>
            <a:pPr lvl="1" indent="533400"/>
            <a:r>
              <a:rPr lang="de-DE" dirty="0" err="1" smtClean="0"/>
              <a:t>logos</a:t>
            </a:r>
            <a:r>
              <a:rPr lang="de-DE" dirty="0" smtClean="0"/>
              <a:t>, </a:t>
            </a:r>
            <a:r>
              <a:rPr lang="de-DE" dirty="0" err="1" smtClean="0"/>
              <a:t>illustrations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photography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Use</a:t>
            </a:r>
            <a:r>
              <a:rPr lang="de-DE" dirty="0" smtClean="0"/>
              <a:t> 360° </a:t>
            </a:r>
            <a:r>
              <a:rPr lang="de-DE" dirty="0" err="1" smtClean="0"/>
              <a:t>imagery</a:t>
            </a:r>
            <a:r>
              <a:rPr lang="de-DE" dirty="0" smtClean="0"/>
              <a:t> and </a:t>
            </a:r>
            <a:r>
              <a:rPr lang="de-DE" dirty="0" err="1" smtClean="0"/>
              <a:t>videos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invite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events</a:t>
            </a:r>
            <a:r>
              <a:rPr lang="de-DE" dirty="0" smtClean="0"/>
              <a:t>, </a:t>
            </a:r>
            <a:r>
              <a:rPr lang="de-DE" dirty="0" err="1" smtClean="0"/>
              <a:t>spaces</a:t>
            </a:r>
            <a:r>
              <a:rPr lang="de-DE" dirty="0" smtClean="0"/>
              <a:t>,</a:t>
            </a:r>
          </a:p>
          <a:p>
            <a:pPr indent="533400"/>
            <a:r>
              <a:rPr lang="de-DE" dirty="0" err="1" smtClean="0"/>
              <a:t>attractions</a:t>
            </a:r>
            <a:r>
              <a:rPr lang="de-DE" dirty="0" smtClean="0"/>
              <a:t> and </a:t>
            </a:r>
            <a:r>
              <a:rPr lang="de-DE" dirty="0" err="1" smtClean="0"/>
              <a:t>retreats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augmented</a:t>
            </a:r>
            <a:r>
              <a:rPr lang="de-DE" dirty="0" smtClean="0"/>
              <a:t> </a:t>
            </a:r>
            <a:r>
              <a:rPr lang="de-DE" dirty="0" err="1" smtClean="0"/>
              <a:t>reality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leave</a:t>
            </a:r>
            <a:r>
              <a:rPr lang="de-DE" dirty="0" smtClean="0"/>
              <a:t> </a:t>
            </a:r>
            <a:r>
              <a:rPr lang="de-DE" dirty="0" err="1" smtClean="0"/>
              <a:t>markers</a:t>
            </a:r>
            <a:r>
              <a:rPr lang="de-DE" dirty="0" smtClean="0"/>
              <a:t> and </a:t>
            </a:r>
            <a:r>
              <a:rPr lang="de-DE" dirty="0" err="1" smtClean="0"/>
              <a:t>artwork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</a:p>
          <a:p>
            <a:pPr indent="533400"/>
            <a:r>
              <a:rPr lang="de-DE" dirty="0" smtClean="0"/>
              <a:t>geo-</a:t>
            </a:r>
            <a:r>
              <a:rPr lang="de-DE" dirty="0" err="1" smtClean="0"/>
              <a:t>tagged</a:t>
            </a:r>
            <a:r>
              <a:rPr lang="de-DE" dirty="0" smtClean="0"/>
              <a:t> </a:t>
            </a:r>
            <a:r>
              <a:rPr lang="de-DE" dirty="0" err="1" smtClean="0"/>
              <a:t>location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augmented</a:t>
            </a:r>
            <a:r>
              <a:rPr lang="de-DE" dirty="0" smtClean="0"/>
              <a:t> </a:t>
            </a:r>
            <a:r>
              <a:rPr lang="de-DE" dirty="0" err="1" smtClean="0"/>
              <a:t>reality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layers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depth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a </a:t>
            </a:r>
          </a:p>
          <a:p>
            <a:pPr indent="533400"/>
            <a:r>
              <a:rPr lang="de-DE" dirty="0" err="1" smtClean="0"/>
              <a:t>printed</a:t>
            </a:r>
            <a:r>
              <a:rPr lang="de-DE" dirty="0" smtClean="0"/>
              <a:t> </a:t>
            </a:r>
            <a:r>
              <a:rPr lang="de-DE" dirty="0" err="1" smtClean="0"/>
              <a:t>business</a:t>
            </a:r>
            <a:r>
              <a:rPr lang="de-DE" dirty="0" smtClean="0"/>
              <a:t> </a:t>
            </a:r>
            <a:r>
              <a:rPr lang="de-DE" dirty="0" err="1" smtClean="0"/>
              <a:t>card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flyer</a:t>
            </a:r>
            <a:endParaRPr lang="de-DE" dirty="0"/>
          </a:p>
          <a:p>
            <a:pPr indent="533400">
              <a:buFont typeface="Arial" pitchFamily="34" charset="0"/>
              <a:buChar char="•"/>
            </a:pPr>
            <a:r>
              <a:rPr lang="de-DE" dirty="0" smtClean="0"/>
              <a:t>Combine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bone</a:t>
            </a:r>
            <a:r>
              <a:rPr lang="de-DE" dirty="0" smtClean="0"/>
              <a:t> </a:t>
            </a:r>
            <a:r>
              <a:rPr lang="de-DE" dirty="0" err="1" smtClean="0"/>
              <a:t>induction</a:t>
            </a:r>
            <a:r>
              <a:rPr lang="de-DE" dirty="0" smtClean="0"/>
              <a:t> </a:t>
            </a:r>
            <a:r>
              <a:rPr lang="de-DE" dirty="0" err="1" smtClean="0"/>
              <a:t>headset</a:t>
            </a:r>
            <a:r>
              <a:rPr lang="de-DE" dirty="0" smtClean="0"/>
              <a:t> and </a:t>
            </a:r>
            <a:r>
              <a:rPr lang="de-DE" dirty="0" err="1" smtClean="0"/>
              <a:t>gesture</a:t>
            </a:r>
            <a:r>
              <a:rPr lang="de-DE" dirty="0" smtClean="0"/>
              <a:t> </a:t>
            </a:r>
            <a:r>
              <a:rPr lang="de-DE" dirty="0" err="1" smtClean="0"/>
              <a:t>control</a:t>
            </a:r>
            <a:endParaRPr lang="de-DE" dirty="0" smtClean="0"/>
          </a:p>
          <a:p>
            <a:pPr indent="533400"/>
            <a:r>
              <a:rPr lang="de-DE" dirty="0" err="1" smtClean="0"/>
              <a:t>to</a:t>
            </a:r>
            <a:r>
              <a:rPr lang="de-DE" dirty="0" smtClean="0"/>
              <a:t> „wow“ </a:t>
            </a:r>
            <a:r>
              <a:rPr lang="de-DE" dirty="0" err="1" smtClean="0"/>
              <a:t>clients</a:t>
            </a:r>
            <a:r>
              <a:rPr lang="de-DE" dirty="0" smtClean="0"/>
              <a:t> </a:t>
            </a:r>
            <a:r>
              <a:rPr lang="de-DE" dirty="0" err="1" smtClean="0"/>
              <a:t>even</a:t>
            </a:r>
            <a:r>
              <a:rPr lang="de-DE" dirty="0" smtClean="0"/>
              <a:t> </a:t>
            </a:r>
            <a:r>
              <a:rPr lang="de-DE" dirty="0" err="1" smtClean="0"/>
              <a:t>more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endParaRPr lang="de-DE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76576" y="2753544"/>
            <a:ext cx="6768752" cy="9102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6026024" y="1714464"/>
            <a:ext cx="20729575" cy="4083050"/>
          </a:xfrm>
        </p:spPr>
        <p:txBody>
          <a:bodyPr/>
          <a:lstStyle/>
          <a:p>
            <a:r>
              <a:rPr lang="de-DE" dirty="0" err="1" smtClean="0"/>
              <a:t>For</a:t>
            </a:r>
            <a:r>
              <a:rPr lang="de-DE" dirty="0" smtClean="0"/>
              <a:t> Content Marketing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2238992" y="5057800"/>
            <a:ext cx="14579632" cy="60478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Use</a:t>
            </a:r>
            <a:r>
              <a:rPr lang="de-DE" dirty="0" smtClean="0"/>
              <a:t> 360° </a:t>
            </a:r>
            <a:r>
              <a:rPr lang="de-DE" dirty="0" err="1" smtClean="0"/>
              <a:t>imagery</a:t>
            </a:r>
            <a:r>
              <a:rPr lang="de-DE" dirty="0" smtClean="0"/>
              <a:t> and </a:t>
            </a:r>
            <a:r>
              <a:rPr lang="de-DE" dirty="0" err="1" smtClean="0"/>
              <a:t>videos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a </a:t>
            </a:r>
            <a:r>
              <a:rPr lang="de-DE" dirty="0" err="1" smtClean="0"/>
              <a:t>way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immersing</a:t>
            </a:r>
            <a:endParaRPr lang="de-DE" dirty="0" smtClean="0"/>
          </a:p>
          <a:p>
            <a:pPr indent="533400"/>
            <a:r>
              <a:rPr lang="de-DE" dirty="0" err="1" smtClean="0"/>
              <a:t>others</a:t>
            </a:r>
            <a:r>
              <a:rPr lang="de-DE" dirty="0" smtClean="0"/>
              <a:t> in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thoughts</a:t>
            </a:r>
            <a:r>
              <a:rPr lang="de-DE" dirty="0" smtClean="0"/>
              <a:t> and </a:t>
            </a:r>
            <a:r>
              <a:rPr lang="de-DE" dirty="0" err="1" smtClean="0"/>
              <a:t>niche</a:t>
            </a:r>
            <a:r>
              <a:rPr lang="de-DE" dirty="0" smtClean="0"/>
              <a:t> </a:t>
            </a:r>
            <a:r>
              <a:rPr lang="de-DE" dirty="0" err="1" smtClean="0"/>
              <a:t>knowledge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Use</a:t>
            </a:r>
            <a:r>
              <a:rPr lang="de-DE" dirty="0" smtClean="0"/>
              <a:t> VR-</a:t>
            </a:r>
            <a:r>
              <a:rPr lang="de-DE" dirty="0" err="1" smtClean="0"/>
              <a:t>exported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r>
              <a:rPr lang="de-DE" dirty="0" smtClean="0"/>
              <a:t> on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website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unique</a:t>
            </a:r>
            <a:endParaRPr lang="de-DE" dirty="0" smtClean="0"/>
          </a:p>
          <a:p>
            <a:pPr indent="533400"/>
            <a:r>
              <a:rPr lang="de-DE" dirty="0" err="1" smtClean="0"/>
              <a:t>content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smtClean="0"/>
              <a:t>Create </a:t>
            </a:r>
            <a:r>
              <a:rPr lang="de-DE" dirty="0" err="1" smtClean="0"/>
              <a:t>educative</a:t>
            </a:r>
            <a:r>
              <a:rPr lang="de-DE" dirty="0" smtClean="0"/>
              <a:t> </a:t>
            </a:r>
            <a:r>
              <a:rPr lang="de-DE" dirty="0" err="1" smtClean="0"/>
              <a:t>niche</a:t>
            </a:r>
            <a:r>
              <a:rPr lang="de-DE" dirty="0" smtClean="0"/>
              <a:t> </a:t>
            </a:r>
            <a:r>
              <a:rPr lang="de-DE" dirty="0" err="1" smtClean="0"/>
              <a:t>videos</a:t>
            </a:r>
            <a:r>
              <a:rPr lang="de-DE" dirty="0" smtClean="0"/>
              <a:t> (</a:t>
            </a:r>
            <a:r>
              <a:rPr lang="de-DE" dirty="0" err="1" smtClean="0"/>
              <a:t>Avatar</a:t>
            </a:r>
            <a:r>
              <a:rPr lang="de-DE" dirty="0" smtClean="0"/>
              <a:t> </a:t>
            </a:r>
            <a:r>
              <a:rPr lang="de-DE" dirty="0" err="1" smtClean="0"/>
              <a:t>show</a:t>
            </a:r>
            <a:r>
              <a:rPr lang="de-DE" dirty="0" smtClean="0"/>
              <a:t>, </a:t>
            </a:r>
            <a:r>
              <a:rPr lang="de-DE" dirty="0" err="1" smtClean="0"/>
              <a:t>mind</a:t>
            </a:r>
            <a:r>
              <a:rPr lang="de-DE" dirty="0" smtClean="0"/>
              <a:t> </a:t>
            </a:r>
            <a:r>
              <a:rPr lang="de-DE" dirty="0" err="1" smtClean="0"/>
              <a:t>map</a:t>
            </a:r>
            <a:r>
              <a:rPr lang="de-DE" dirty="0" smtClean="0"/>
              <a:t>,</a:t>
            </a:r>
          </a:p>
          <a:p>
            <a:pPr indent="533400"/>
            <a:r>
              <a:rPr lang="de-DE" dirty="0" err="1" smtClean="0"/>
              <a:t>drawing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smtClean="0"/>
              <a:t>Stream a </a:t>
            </a:r>
            <a:r>
              <a:rPr lang="de-DE" dirty="0" err="1" smtClean="0"/>
              <a:t>social</a:t>
            </a:r>
            <a:r>
              <a:rPr lang="de-DE" dirty="0" smtClean="0"/>
              <a:t> VR </a:t>
            </a:r>
            <a:r>
              <a:rPr lang="de-DE" dirty="0" err="1" smtClean="0"/>
              <a:t>event</a:t>
            </a:r>
            <a:r>
              <a:rPr lang="de-DE" dirty="0" smtClean="0"/>
              <a:t> </a:t>
            </a:r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Meet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clients</a:t>
            </a:r>
            <a:r>
              <a:rPr lang="de-DE" dirty="0" smtClean="0"/>
              <a:t> in a </a:t>
            </a:r>
            <a:r>
              <a:rPr lang="de-DE" dirty="0" err="1" smtClean="0"/>
              <a:t>simulated</a:t>
            </a:r>
            <a:r>
              <a:rPr lang="de-DE" dirty="0" smtClean="0"/>
              <a:t> </a:t>
            </a:r>
            <a:r>
              <a:rPr lang="de-DE" dirty="0" err="1" smtClean="0"/>
              <a:t>space</a:t>
            </a:r>
            <a:r>
              <a:rPr lang="de-DE" dirty="0" smtClean="0"/>
              <a:t> and </a:t>
            </a:r>
            <a:r>
              <a:rPr lang="de-DE" dirty="0" err="1" smtClean="0"/>
              <a:t>lead</a:t>
            </a:r>
            <a:r>
              <a:rPr lang="de-DE" dirty="0" smtClean="0"/>
              <a:t> </a:t>
            </a:r>
            <a:r>
              <a:rPr lang="de-DE" dirty="0" err="1" smtClean="0"/>
              <a:t>them</a:t>
            </a:r>
            <a:endParaRPr lang="de-DE" dirty="0" smtClean="0"/>
          </a:p>
          <a:p>
            <a:pPr indent="533400"/>
            <a:r>
              <a:rPr lang="de-DE" dirty="0" err="1" smtClean="0"/>
              <a:t>through</a:t>
            </a:r>
            <a:r>
              <a:rPr lang="de-DE" dirty="0" smtClean="0"/>
              <a:t> infinite </a:t>
            </a:r>
            <a:r>
              <a:rPr lang="de-DE" dirty="0" err="1" smtClean="0"/>
              <a:t>worlds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surreal </a:t>
            </a:r>
            <a:r>
              <a:rPr lang="de-DE" dirty="0" err="1" smtClean="0"/>
              <a:t>content</a:t>
            </a:r>
            <a:endParaRPr lang="de-DE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00512" y="5201816"/>
            <a:ext cx="7179277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6026024" y="1714464"/>
            <a:ext cx="20729575" cy="4083050"/>
          </a:xfrm>
        </p:spPr>
        <p:txBody>
          <a:bodyPr/>
          <a:lstStyle/>
          <a:p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Yourself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2238992" y="5057800"/>
            <a:ext cx="14446584" cy="8032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Use</a:t>
            </a:r>
            <a:r>
              <a:rPr lang="de-DE" dirty="0" smtClean="0"/>
              <a:t> 360° </a:t>
            </a:r>
            <a:r>
              <a:rPr lang="de-DE" dirty="0" err="1" smtClean="0"/>
              <a:t>immersive</a:t>
            </a:r>
            <a:r>
              <a:rPr lang="de-DE" dirty="0" smtClean="0"/>
              <a:t> </a:t>
            </a:r>
            <a:r>
              <a:rPr lang="de-DE" dirty="0" err="1" smtClean="0"/>
              <a:t>drone</a:t>
            </a:r>
            <a:r>
              <a:rPr lang="de-DE" dirty="0" smtClean="0"/>
              <a:t> </a:t>
            </a:r>
            <a:r>
              <a:rPr lang="de-DE" dirty="0" err="1" smtClean="0"/>
              <a:t>flight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a </a:t>
            </a:r>
            <a:r>
              <a:rPr lang="de-DE" dirty="0" err="1" smtClean="0"/>
              <a:t>way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intensified</a:t>
            </a:r>
            <a:endParaRPr lang="de-DE" dirty="0" smtClean="0"/>
          </a:p>
          <a:p>
            <a:pPr indent="533400"/>
            <a:r>
              <a:rPr lang="de-DE" dirty="0" err="1" smtClean="0"/>
              <a:t>travel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Use</a:t>
            </a:r>
            <a:r>
              <a:rPr lang="de-DE" dirty="0" smtClean="0"/>
              <a:t> VR-</a:t>
            </a:r>
            <a:r>
              <a:rPr lang="de-DE" dirty="0" err="1" smtClean="0"/>
              <a:t>based</a:t>
            </a:r>
            <a:r>
              <a:rPr lang="de-DE" dirty="0" smtClean="0"/>
              <a:t> </a:t>
            </a:r>
            <a:r>
              <a:rPr lang="de-DE" dirty="0" err="1" smtClean="0"/>
              <a:t>sensory</a:t>
            </a:r>
            <a:r>
              <a:rPr lang="de-DE" dirty="0" smtClean="0"/>
              <a:t> </a:t>
            </a:r>
            <a:r>
              <a:rPr lang="de-DE" dirty="0" err="1" smtClean="0"/>
              <a:t>deprivation</a:t>
            </a:r>
            <a:r>
              <a:rPr lang="de-DE" dirty="0" smtClean="0"/>
              <a:t>, </a:t>
            </a:r>
            <a:r>
              <a:rPr lang="de-DE" dirty="0" err="1" smtClean="0"/>
              <a:t>meditation</a:t>
            </a:r>
            <a:r>
              <a:rPr lang="de-DE" dirty="0" smtClean="0"/>
              <a:t> and</a:t>
            </a:r>
          </a:p>
          <a:p>
            <a:pPr indent="533400"/>
            <a:r>
              <a:rPr lang="de-DE" dirty="0" err="1" smtClean="0"/>
              <a:t>breathwork</a:t>
            </a:r>
            <a:r>
              <a:rPr lang="de-DE" dirty="0" smtClean="0"/>
              <a:t> </a:t>
            </a:r>
            <a:r>
              <a:rPr lang="de-DE" dirty="0" err="1" smtClean="0"/>
              <a:t>apps</a:t>
            </a:r>
            <a:r>
              <a:rPr lang="de-DE" dirty="0" smtClean="0"/>
              <a:t>, </a:t>
            </a:r>
            <a:r>
              <a:rPr lang="de-DE" dirty="0" err="1" smtClean="0"/>
              <a:t>gaming</a:t>
            </a:r>
            <a:r>
              <a:rPr lang="de-DE" dirty="0" smtClean="0"/>
              <a:t> </a:t>
            </a:r>
            <a:r>
              <a:rPr lang="de-DE" dirty="0" err="1" smtClean="0"/>
              <a:t>apps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Carry</a:t>
            </a:r>
            <a:r>
              <a:rPr lang="de-DE" dirty="0" smtClean="0"/>
              <a:t> </a:t>
            </a:r>
            <a:r>
              <a:rPr lang="de-DE" dirty="0" err="1" smtClean="0"/>
              <a:t>intense</a:t>
            </a:r>
            <a:r>
              <a:rPr lang="de-DE" dirty="0" smtClean="0"/>
              <a:t> </a:t>
            </a:r>
            <a:r>
              <a:rPr lang="de-DE" dirty="0" err="1" smtClean="0"/>
              <a:t>experiences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wherever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go</a:t>
            </a:r>
            <a:endParaRPr lang="de-DE" dirty="0" smtClean="0"/>
          </a:p>
          <a:p>
            <a:pPr indent="533400"/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impress</a:t>
            </a:r>
            <a:r>
              <a:rPr lang="de-DE" dirty="0" smtClean="0"/>
              <a:t> </a:t>
            </a:r>
            <a:r>
              <a:rPr lang="de-DE" dirty="0" err="1" smtClean="0"/>
              <a:t>people</a:t>
            </a:r>
            <a:r>
              <a:rPr lang="de-DE" dirty="0" smtClean="0"/>
              <a:t> and </a:t>
            </a:r>
            <a:r>
              <a:rPr lang="de-DE" dirty="0" err="1" smtClean="0"/>
              <a:t>resonate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them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smtClean="0"/>
              <a:t>Create VR-</a:t>
            </a:r>
            <a:r>
              <a:rPr lang="de-DE" dirty="0" err="1" smtClean="0"/>
              <a:t>content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effects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visual</a:t>
            </a:r>
            <a:r>
              <a:rPr lang="de-DE" dirty="0" smtClean="0"/>
              <a:t> </a:t>
            </a:r>
            <a:r>
              <a:rPr lang="de-DE" dirty="0" err="1" smtClean="0"/>
              <a:t>pois</a:t>
            </a:r>
            <a:r>
              <a:rPr lang="de-DE" dirty="0" smtClean="0"/>
              <a:t> and </a:t>
            </a:r>
            <a:r>
              <a:rPr lang="de-DE" dirty="0" err="1" smtClean="0"/>
              <a:t>similar</a:t>
            </a:r>
            <a:endParaRPr lang="de-DE" dirty="0" smtClean="0"/>
          </a:p>
          <a:p>
            <a:pPr indent="533400"/>
            <a:r>
              <a:rPr lang="de-DE" dirty="0" err="1" smtClean="0"/>
              <a:t>party-related</a:t>
            </a:r>
            <a:r>
              <a:rPr lang="de-DE" dirty="0" smtClean="0"/>
              <a:t> </a:t>
            </a:r>
            <a:r>
              <a:rPr lang="de-DE" dirty="0" err="1" smtClean="0"/>
              <a:t>applications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smtClean="0"/>
              <a:t>Create 360° </a:t>
            </a:r>
            <a:r>
              <a:rPr lang="de-DE" dirty="0" err="1" smtClean="0"/>
              <a:t>immersive</a:t>
            </a:r>
            <a:r>
              <a:rPr lang="de-DE" dirty="0" smtClean="0"/>
              <a:t> </a:t>
            </a:r>
            <a:r>
              <a:rPr lang="de-DE" dirty="0" err="1" smtClean="0"/>
              <a:t>work</a:t>
            </a:r>
            <a:r>
              <a:rPr lang="de-DE" dirty="0" smtClean="0"/>
              <a:t> </a:t>
            </a:r>
            <a:r>
              <a:rPr lang="de-DE" dirty="0" err="1" smtClean="0"/>
              <a:t>environments</a:t>
            </a:r>
            <a:r>
              <a:rPr lang="de-DE" dirty="0" smtClean="0"/>
              <a:t> </a:t>
            </a:r>
            <a:r>
              <a:rPr lang="de-DE" dirty="0" err="1" smtClean="0"/>
              <a:t>where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endParaRPr lang="de-DE" dirty="0" smtClean="0"/>
          </a:p>
          <a:p>
            <a:pPr indent="533400"/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work</a:t>
            </a:r>
            <a:r>
              <a:rPr lang="de-DE" dirty="0" smtClean="0"/>
              <a:t> in hyper-</a:t>
            </a:r>
            <a:r>
              <a:rPr lang="de-DE" dirty="0" err="1" smtClean="0"/>
              <a:t>productivity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endParaRPr lang="de-DE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0592" y="1313384"/>
            <a:ext cx="6459922" cy="367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92600" y="5201816"/>
            <a:ext cx="675144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92600" y="8442175"/>
            <a:ext cx="5760640" cy="501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3352999" y="1714464"/>
            <a:ext cx="20729575" cy="4083050"/>
          </a:xfrm>
        </p:spPr>
        <p:txBody>
          <a:bodyPr/>
          <a:lstStyle/>
          <a:p>
            <a:r>
              <a:rPr lang="de-DE" dirty="0" err="1" smtClean="0"/>
              <a:t>Acerca</a:t>
            </a:r>
            <a:r>
              <a:rPr lang="de-DE" dirty="0" smtClean="0"/>
              <a:t> de </a:t>
            </a:r>
            <a:r>
              <a:rPr lang="de-DE" dirty="0" err="1" smtClean="0"/>
              <a:t>CastleRock</a:t>
            </a:r>
            <a:r>
              <a:rPr lang="de-DE" dirty="0" smtClean="0"/>
              <a:t> </a:t>
            </a:r>
            <a:r>
              <a:rPr lang="de-DE" dirty="0" err="1" smtClean="0"/>
              <a:t>Panajachel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3479032" y="4697760"/>
            <a:ext cx="16544914" cy="7371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Proyecto</a:t>
            </a:r>
            <a:r>
              <a:rPr lang="de-DE" dirty="0" smtClean="0"/>
              <a:t> en </a:t>
            </a:r>
            <a:r>
              <a:rPr lang="de-DE" dirty="0" err="1" smtClean="0"/>
              <a:t>collaboracion</a:t>
            </a:r>
            <a:r>
              <a:rPr lang="de-DE" dirty="0" smtClean="0"/>
              <a:t> </a:t>
            </a:r>
            <a:r>
              <a:rPr lang="de-DE" dirty="0" err="1" smtClean="0"/>
              <a:t>con</a:t>
            </a:r>
            <a:r>
              <a:rPr lang="de-DE" dirty="0" smtClean="0"/>
              <a:t> </a:t>
            </a:r>
            <a:r>
              <a:rPr lang="de-DE" dirty="0" err="1" smtClean="0"/>
              <a:t>el</a:t>
            </a:r>
            <a:r>
              <a:rPr lang="de-DE" dirty="0" smtClean="0"/>
              <a:t> </a:t>
            </a:r>
          </a:p>
          <a:p>
            <a:pPr indent="533400"/>
            <a:r>
              <a:rPr lang="de-DE" dirty="0" err="1" smtClean="0"/>
              <a:t>artista</a:t>
            </a:r>
            <a:r>
              <a:rPr lang="de-DE" dirty="0" smtClean="0"/>
              <a:t> Raul Vasquez Barrios</a:t>
            </a:r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Espacio</a:t>
            </a:r>
            <a:r>
              <a:rPr lang="de-DE" dirty="0" smtClean="0"/>
              <a:t> </a:t>
            </a:r>
            <a:r>
              <a:rPr lang="de-DE" dirty="0" err="1" smtClean="0"/>
              <a:t>para</a:t>
            </a:r>
            <a:r>
              <a:rPr lang="de-DE" dirty="0" smtClean="0"/>
              <a:t> 4 </a:t>
            </a:r>
            <a:r>
              <a:rPr lang="de-DE" dirty="0" err="1" smtClean="0"/>
              <a:t>personas</a:t>
            </a:r>
            <a:r>
              <a:rPr lang="de-DE" dirty="0" smtClean="0"/>
              <a:t> Co-</a:t>
            </a:r>
            <a:r>
              <a:rPr lang="de-DE" dirty="0" err="1" smtClean="0"/>
              <a:t>living</a:t>
            </a:r>
            <a:r>
              <a:rPr lang="de-DE" dirty="0" smtClean="0"/>
              <a:t>, </a:t>
            </a:r>
          </a:p>
          <a:p>
            <a:pPr indent="533400"/>
            <a:r>
              <a:rPr lang="de-DE" dirty="0" err="1" smtClean="0"/>
              <a:t>hasta</a:t>
            </a:r>
            <a:r>
              <a:rPr lang="de-DE" dirty="0" smtClean="0"/>
              <a:t> 20 </a:t>
            </a:r>
            <a:r>
              <a:rPr lang="de-DE" dirty="0" err="1" smtClean="0"/>
              <a:t>personas</a:t>
            </a:r>
            <a:r>
              <a:rPr lang="de-DE" dirty="0" smtClean="0"/>
              <a:t> Co-Working y </a:t>
            </a:r>
          </a:p>
          <a:p>
            <a:pPr indent="533400"/>
            <a:r>
              <a:rPr lang="de-DE" dirty="0" err="1" smtClean="0"/>
              <a:t>eventos</a:t>
            </a:r>
            <a:r>
              <a:rPr lang="de-DE" dirty="0" smtClean="0"/>
              <a:t> </a:t>
            </a:r>
            <a:r>
              <a:rPr lang="de-DE" dirty="0" err="1" smtClean="0"/>
              <a:t>hasta</a:t>
            </a:r>
            <a:r>
              <a:rPr lang="de-DE" dirty="0" smtClean="0"/>
              <a:t> 100 </a:t>
            </a:r>
            <a:r>
              <a:rPr lang="de-DE" dirty="0" err="1" smtClean="0"/>
              <a:t>personas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Espacio</a:t>
            </a:r>
            <a:r>
              <a:rPr lang="de-DE" dirty="0" smtClean="0"/>
              <a:t> </a:t>
            </a:r>
            <a:r>
              <a:rPr lang="de-DE" dirty="0" err="1" smtClean="0"/>
              <a:t>construido</a:t>
            </a:r>
            <a:r>
              <a:rPr lang="de-DE" dirty="0" smtClean="0"/>
              <a:t> </a:t>
            </a:r>
            <a:r>
              <a:rPr lang="de-DE" dirty="0" err="1" smtClean="0"/>
              <a:t>con</a:t>
            </a:r>
            <a:r>
              <a:rPr lang="de-DE" dirty="0" smtClean="0"/>
              <a:t> </a:t>
            </a:r>
            <a:r>
              <a:rPr lang="de-DE" dirty="0" err="1" smtClean="0"/>
              <a:t>tecnologia</a:t>
            </a:r>
            <a:r>
              <a:rPr lang="de-DE" dirty="0" smtClean="0"/>
              <a:t> </a:t>
            </a:r>
          </a:p>
          <a:p>
            <a:pPr indent="533400"/>
            <a:r>
              <a:rPr lang="de-DE" dirty="0" err="1" smtClean="0"/>
              <a:t>ecologica</a:t>
            </a:r>
            <a:r>
              <a:rPr lang="de-DE" dirty="0" smtClean="0"/>
              <a:t>, </a:t>
            </a:r>
            <a:r>
              <a:rPr lang="de-DE" dirty="0" err="1" smtClean="0"/>
              <a:t>con</a:t>
            </a:r>
            <a:r>
              <a:rPr lang="de-DE" dirty="0" smtClean="0"/>
              <a:t> </a:t>
            </a:r>
            <a:r>
              <a:rPr lang="de-DE" dirty="0" err="1" smtClean="0"/>
              <a:t>jardin</a:t>
            </a:r>
            <a:r>
              <a:rPr lang="de-DE" dirty="0" smtClean="0"/>
              <a:t> de</a:t>
            </a:r>
          </a:p>
          <a:p>
            <a:pPr indent="533400"/>
            <a:r>
              <a:rPr lang="de-DE" dirty="0" err="1" smtClean="0"/>
              <a:t>permacultura</a:t>
            </a:r>
            <a:r>
              <a:rPr lang="de-DE" dirty="0" smtClean="0"/>
              <a:t> y </a:t>
            </a:r>
            <a:r>
              <a:rPr lang="de-DE" dirty="0" err="1" smtClean="0"/>
              <a:t>con</a:t>
            </a:r>
            <a:r>
              <a:rPr lang="de-DE" dirty="0" smtClean="0"/>
              <a:t> </a:t>
            </a:r>
            <a:r>
              <a:rPr lang="de-DE" dirty="0" err="1" smtClean="0"/>
              <a:t>elaborado</a:t>
            </a:r>
            <a:r>
              <a:rPr lang="de-DE" dirty="0" smtClean="0"/>
              <a:t> </a:t>
            </a:r>
          </a:p>
          <a:p>
            <a:pPr indent="533400"/>
            <a:r>
              <a:rPr lang="de-DE" dirty="0" err="1" smtClean="0"/>
              <a:t>sistema</a:t>
            </a:r>
            <a:r>
              <a:rPr lang="de-DE" dirty="0" smtClean="0"/>
              <a:t> de </a:t>
            </a:r>
            <a:r>
              <a:rPr lang="de-DE" dirty="0" err="1" smtClean="0"/>
              <a:t>auto-sostenimiento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Optimizado</a:t>
            </a:r>
            <a:r>
              <a:rPr lang="de-DE" dirty="0" smtClean="0"/>
              <a:t> </a:t>
            </a:r>
            <a:r>
              <a:rPr lang="de-DE" dirty="0" err="1" smtClean="0"/>
              <a:t>para</a:t>
            </a:r>
            <a:r>
              <a:rPr lang="de-DE" dirty="0" smtClean="0"/>
              <a:t> </a:t>
            </a:r>
            <a:r>
              <a:rPr lang="de-DE" dirty="0" err="1" smtClean="0"/>
              <a:t>creación</a:t>
            </a:r>
            <a:r>
              <a:rPr lang="de-DE" dirty="0" smtClean="0"/>
              <a:t> de arte digital y en </a:t>
            </a:r>
            <a:r>
              <a:rPr lang="de-DE" dirty="0" err="1" smtClean="0"/>
              <a:t>espacios</a:t>
            </a:r>
            <a:r>
              <a:rPr lang="de-DE" dirty="0" smtClean="0"/>
              <a:t> </a:t>
            </a:r>
            <a:r>
              <a:rPr lang="de-DE" dirty="0" err="1" smtClean="0"/>
              <a:t>virtuales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Ubicado</a:t>
            </a:r>
            <a:r>
              <a:rPr lang="de-DE" dirty="0" smtClean="0"/>
              <a:t> </a:t>
            </a:r>
            <a:r>
              <a:rPr lang="de-DE" dirty="0" err="1" smtClean="0"/>
              <a:t>con</a:t>
            </a:r>
            <a:r>
              <a:rPr lang="de-DE" dirty="0" smtClean="0"/>
              <a:t> </a:t>
            </a:r>
            <a:r>
              <a:rPr lang="de-DE" dirty="0" err="1" smtClean="0"/>
              <a:t>excelente</a:t>
            </a:r>
            <a:r>
              <a:rPr lang="de-DE" dirty="0" smtClean="0"/>
              <a:t> </a:t>
            </a:r>
            <a:r>
              <a:rPr lang="de-DE" dirty="0" err="1" smtClean="0"/>
              <a:t>accesso</a:t>
            </a:r>
            <a:r>
              <a:rPr lang="de-DE" dirty="0" smtClean="0"/>
              <a:t> y </a:t>
            </a:r>
            <a:r>
              <a:rPr lang="de-DE" dirty="0" err="1" smtClean="0"/>
              <a:t>alta</a:t>
            </a:r>
            <a:r>
              <a:rPr lang="de-DE" dirty="0" smtClean="0"/>
              <a:t> </a:t>
            </a:r>
            <a:r>
              <a:rPr lang="de-DE" dirty="0" err="1" smtClean="0"/>
              <a:t>calidad</a:t>
            </a:r>
            <a:r>
              <a:rPr lang="de-DE" dirty="0" smtClean="0"/>
              <a:t> de </a:t>
            </a:r>
            <a:r>
              <a:rPr lang="de-DE" dirty="0" err="1" smtClean="0"/>
              <a:t>vida</a:t>
            </a:r>
            <a:endParaRPr lang="de-DE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51680" y="4985792"/>
            <a:ext cx="1060561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25752"/>
            <a:ext cx="3118992" cy="7315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016536" y="728153"/>
            <a:ext cx="6840760" cy="411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4667368" y="1714464"/>
            <a:ext cx="20729575" cy="4083050"/>
          </a:xfrm>
        </p:spPr>
        <p:txBody>
          <a:bodyPr/>
          <a:lstStyle/>
          <a:p>
            <a:r>
              <a:rPr lang="de-DE" dirty="0" err="1" smtClean="0"/>
              <a:t>Acerca</a:t>
            </a:r>
            <a:r>
              <a:rPr lang="de-DE" dirty="0" smtClean="0"/>
              <a:t> de Joachim </a:t>
            </a:r>
            <a:r>
              <a:rPr lang="de-DE" dirty="0" err="1" smtClean="0"/>
              <a:t>Görbert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3479032" y="4527311"/>
            <a:ext cx="17713503" cy="7371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Consultor</a:t>
            </a:r>
            <a:r>
              <a:rPr lang="de-DE" dirty="0" smtClean="0"/>
              <a:t> de </a:t>
            </a:r>
            <a:r>
              <a:rPr lang="de-DE" dirty="0" err="1" smtClean="0"/>
              <a:t>emprendimientos</a:t>
            </a:r>
            <a:r>
              <a:rPr lang="de-DE" dirty="0" smtClean="0"/>
              <a:t> de </a:t>
            </a:r>
          </a:p>
          <a:p>
            <a:pPr indent="533400"/>
            <a:r>
              <a:rPr lang="de-DE" dirty="0" err="1" smtClean="0"/>
              <a:t>tecnologia</a:t>
            </a:r>
            <a:r>
              <a:rPr lang="de-DE" dirty="0" smtClean="0"/>
              <a:t> </a:t>
            </a:r>
            <a:r>
              <a:rPr lang="de-DE" dirty="0" err="1" smtClean="0"/>
              <a:t>desde</a:t>
            </a:r>
            <a:r>
              <a:rPr lang="de-DE" dirty="0" smtClean="0"/>
              <a:t> 2008</a:t>
            </a:r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Sitios</a:t>
            </a:r>
            <a:r>
              <a:rPr lang="de-DE" dirty="0" smtClean="0"/>
              <a:t> </a:t>
            </a:r>
            <a:r>
              <a:rPr lang="de-DE" dirty="0" smtClean="0">
                <a:hlinkClick r:id="rId2"/>
              </a:rPr>
              <a:t>www.BrainHive.de</a:t>
            </a:r>
            <a:r>
              <a:rPr lang="de-DE" dirty="0" smtClean="0"/>
              <a:t> y </a:t>
            </a:r>
          </a:p>
          <a:p>
            <a:pPr indent="533400"/>
            <a:r>
              <a:rPr lang="de-DE" dirty="0" smtClean="0">
                <a:hlinkClick r:id="rId3"/>
              </a:rPr>
              <a:t>www.BrainHive-Ethical-Marketing.com</a:t>
            </a:r>
            <a:r>
              <a:rPr lang="de-DE" dirty="0" smtClean="0"/>
              <a:t> </a:t>
            </a:r>
          </a:p>
          <a:p>
            <a:pPr indent="533400">
              <a:buFont typeface="Arial" pitchFamily="34" charset="0"/>
              <a:buChar char="•"/>
            </a:pPr>
            <a:r>
              <a:rPr lang="de-DE" dirty="0" smtClean="0"/>
              <a:t>7+ </a:t>
            </a:r>
            <a:r>
              <a:rPr lang="de-DE" dirty="0" err="1" smtClean="0"/>
              <a:t>anos</a:t>
            </a:r>
            <a:r>
              <a:rPr lang="de-DE" dirty="0" smtClean="0"/>
              <a:t> en </a:t>
            </a:r>
            <a:r>
              <a:rPr lang="de-DE" dirty="0" err="1" smtClean="0"/>
              <a:t>estancias</a:t>
            </a:r>
            <a:r>
              <a:rPr lang="de-DE" dirty="0" smtClean="0"/>
              <a:t> </a:t>
            </a:r>
            <a:r>
              <a:rPr lang="de-DE" dirty="0" err="1" smtClean="0"/>
              <a:t>internacionales</a:t>
            </a:r>
            <a:r>
              <a:rPr lang="de-DE" dirty="0" smtClean="0"/>
              <a:t>, </a:t>
            </a:r>
          </a:p>
          <a:p>
            <a:pPr indent="533400"/>
            <a:r>
              <a:rPr lang="de-DE" dirty="0" smtClean="0"/>
              <a:t>4 </a:t>
            </a:r>
            <a:r>
              <a:rPr lang="de-DE" dirty="0" err="1" smtClean="0"/>
              <a:t>anos</a:t>
            </a:r>
            <a:r>
              <a:rPr lang="de-DE" dirty="0" smtClean="0"/>
              <a:t> en Latina </a:t>
            </a:r>
            <a:r>
              <a:rPr lang="de-DE" dirty="0" err="1" smtClean="0"/>
              <a:t>America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Desde</a:t>
            </a:r>
            <a:r>
              <a:rPr lang="de-DE" dirty="0" smtClean="0"/>
              <a:t> 12/2016 en Guatemala, </a:t>
            </a:r>
          </a:p>
          <a:p>
            <a:pPr indent="533400"/>
            <a:r>
              <a:rPr lang="de-DE" dirty="0" err="1" smtClean="0"/>
              <a:t>desde</a:t>
            </a:r>
            <a:r>
              <a:rPr lang="de-DE" dirty="0" smtClean="0"/>
              <a:t> 03/2017 </a:t>
            </a:r>
            <a:r>
              <a:rPr lang="de-DE" dirty="0" err="1" smtClean="0"/>
              <a:t>construyendo</a:t>
            </a:r>
            <a:r>
              <a:rPr lang="de-DE" dirty="0" smtClean="0"/>
              <a:t> </a:t>
            </a:r>
            <a:r>
              <a:rPr lang="de-DE" dirty="0" err="1" smtClean="0"/>
              <a:t>un</a:t>
            </a:r>
            <a:r>
              <a:rPr lang="de-DE" dirty="0" smtClean="0"/>
              <a:t> </a:t>
            </a:r>
            <a:r>
              <a:rPr lang="de-DE" dirty="0" err="1" smtClean="0"/>
              <a:t>espacio</a:t>
            </a:r>
            <a:r>
              <a:rPr lang="de-DE" dirty="0" smtClean="0"/>
              <a:t> </a:t>
            </a:r>
          </a:p>
          <a:p>
            <a:pPr indent="533400"/>
            <a:r>
              <a:rPr lang="de-DE" dirty="0" err="1" smtClean="0"/>
              <a:t>tecnologico</a:t>
            </a:r>
            <a:r>
              <a:rPr lang="de-DE" dirty="0" smtClean="0"/>
              <a:t> en </a:t>
            </a:r>
            <a:r>
              <a:rPr lang="de-DE" dirty="0" err="1" smtClean="0"/>
              <a:t>Panajachel,Guatemala</a:t>
            </a:r>
            <a:endParaRPr lang="de-DE" dirty="0" smtClean="0"/>
          </a:p>
          <a:p>
            <a:pPr indent="533400">
              <a:buFont typeface="Arial" pitchFamily="34" charset="0"/>
              <a:buChar char="•"/>
            </a:pPr>
            <a:r>
              <a:rPr lang="de-DE" dirty="0" err="1" smtClean="0"/>
              <a:t>Dispuesto</a:t>
            </a:r>
            <a:r>
              <a:rPr lang="de-DE" dirty="0" smtClean="0"/>
              <a:t> </a:t>
            </a:r>
            <a:r>
              <a:rPr lang="de-DE" dirty="0" err="1" smtClean="0"/>
              <a:t>para</a:t>
            </a:r>
            <a:r>
              <a:rPr lang="de-DE" dirty="0" smtClean="0"/>
              <a:t> </a:t>
            </a:r>
            <a:r>
              <a:rPr lang="de-DE" dirty="0" err="1" smtClean="0"/>
              <a:t>collaborar</a:t>
            </a:r>
            <a:r>
              <a:rPr lang="de-DE" dirty="0" smtClean="0"/>
              <a:t> en </a:t>
            </a:r>
            <a:r>
              <a:rPr lang="de-DE" dirty="0" err="1" smtClean="0"/>
              <a:t>proyectos</a:t>
            </a:r>
            <a:r>
              <a:rPr lang="de-DE" dirty="0" smtClean="0"/>
              <a:t> </a:t>
            </a:r>
            <a:r>
              <a:rPr lang="de-DE" dirty="0" err="1" smtClean="0"/>
              <a:t>culturales</a:t>
            </a:r>
            <a:r>
              <a:rPr lang="de-DE" dirty="0" smtClean="0"/>
              <a:t> y </a:t>
            </a:r>
            <a:r>
              <a:rPr lang="de-DE" dirty="0" err="1" smtClean="0"/>
              <a:t>interesado</a:t>
            </a:r>
            <a:r>
              <a:rPr lang="de-DE" dirty="0" smtClean="0"/>
              <a:t> en</a:t>
            </a:r>
          </a:p>
          <a:p>
            <a:pPr indent="533400"/>
            <a:r>
              <a:rPr lang="de-DE" dirty="0" err="1" smtClean="0"/>
              <a:t>conocer</a:t>
            </a:r>
            <a:r>
              <a:rPr lang="de-DE" dirty="0" smtClean="0"/>
              <a:t> </a:t>
            </a:r>
            <a:r>
              <a:rPr lang="de-DE" dirty="0" err="1" smtClean="0"/>
              <a:t>mas</a:t>
            </a:r>
            <a:r>
              <a:rPr lang="de-DE" dirty="0" smtClean="0"/>
              <a:t> la </a:t>
            </a:r>
            <a:r>
              <a:rPr lang="de-DE" dirty="0" err="1" smtClean="0"/>
              <a:t>esfera</a:t>
            </a:r>
            <a:r>
              <a:rPr lang="de-DE" dirty="0" smtClean="0"/>
              <a:t> del </a:t>
            </a:r>
            <a:r>
              <a:rPr lang="de-DE" dirty="0" err="1" smtClean="0"/>
              <a:t>trabajo</a:t>
            </a:r>
            <a:r>
              <a:rPr lang="de-DE" dirty="0" smtClean="0"/>
              <a:t> de </a:t>
            </a:r>
            <a:r>
              <a:rPr lang="de-DE" dirty="0" err="1" smtClean="0"/>
              <a:t>impacto</a:t>
            </a:r>
            <a:r>
              <a:rPr lang="de-DE" dirty="0" smtClean="0"/>
              <a:t> </a:t>
            </a:r>
            <a:r>
              <a:rPr lang="de-DE" dirty="0" err="1" smtClean="0"/>
              <a:t>cultural</a:t>
            </a:r>
            <a:r>
              <a:rPr lang="de-DE" dirty="0" smtClean="0"/>
              <a:t> en Guatemala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96256" y="2969568"/>
            <a:ext cx="7055799" cy="707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13910795" y="3768509"/>
            <a:ext cx="10522565" cy="9714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94856" y="1097360"/>
            <a:ext cx="20729575" cy="4083050"/>
          </a:xfrm>
        </p:spPr>
        <p:txBody>
          <a:bodyPr/>
          <a:lstStyle/>
          <a:p>
            <a:r>
              <a:rPr lang="de-DE" sz="13800" dirty="0" err="1" smtClean="0"/>
              <a:t>Preguntas</a:t>
            </a:r>
            <a:r>
              <a:rPr lang="de-DE" sz="13800" dirty="0" smtClean="0"/>
              <a:t> y </a:t>
            </a:r>
            <a:r>
              <a:rPr lang="de-DE" sz="13800" dirty="0" err="1" smtClean="0"/>
              <a:t>Contestas</a:t>
            </a:r>
            <a:endParaRPr lang="de-DE" sz="13800" dirty="0"/>
          </a:p>
        </p:txBody>
      </p:sp>
      <p:sp>
        <p:nvSpPr>
          <p:cNvPr id="4" name="Rechteck 3"/>
          <p:cNvSpPr/>
          <p:nvPr/>
        </p:nvSpPr>
        <p:spPr>
          <a:xfrm>
            <a:off x="1534816" y="5129808"/>
            <a:ext cx="138255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3400" algn="ctr"/>
            <a:r>
              <a:rPr lang="de-DE" sz="7200" dirty="0" err="1" smtClean="0">
                <a:effectLst/>
              </a:rPr>
              <a:t>Contacto</a:t>
            </a:r>
            <a:r>
              <a:rPr lang="de-DE" sz="7200" dirty="0" smtClean="0">
                <a:effectLst/>
              </a:rPr>
              <a:t>: Joachim </a:t>
            </a:r>
            <a:r>
              <a:rPr lang="de-DE" sz="7200" dirty="0" err="1" smtClean="0">
                <a:effectLst/>
              </a:rPr>
              <a:t>Görbert</a:t>
            </a:r>
            <a:endParaRPr lang="de-DE" sz="7200" dirty="0" smtClean="0">
              <a:effectLst/>
            </a:endParaRPr>
          </a:p>
          <a:p>
            <a:pPr indent="533400" algn="ctr"/>
            <a:r>
              <a:rPr lang="de-DE" sz="7200" dirty="0" smtClean="0">
                <a:effectLst/>
              </a:rPr>
              <a:t>facebook.com/</a:t>
            </a:r>
            <a:r>
              <a:rPr lang="de-DE" sz="7200" dirty="0" err="1" smtClean="0">
                <a:effectLst/>
              </a:rPr>
              <a:t>joegoerbert</a:t>
            </a:r>
            <a:endParaRPr lang="de-DE" sz="7200" dirty="0" smtClean="0">
              <a:effectLst/>
            </a:endParaRPr>
          </a:p>
          <a:p>
            <a:pPr indent="533400" algn="ctr"/>
            <a:r>
              <a:rPr lang="de-DE" sz="7200" dirty="0" smtClean="0">
                <a:effectLst/>
              </a:rPr>
              <a:t>Tel.: +502 5936-5319</a:t>
            </a:r>
          </a:p>
          <a:p>
            <a:pPr indent="533400" algn="ctr"/>
            <a:r>
              <a:rPr lang="de-DE" sz="7200" dirty="0" smtClean="0">
                <a:effectLst/>
                <a:hlinkClick r:id="rId3"/>
              </a:rPr>
              <a:t>jgoerbert@brainhive.de</a:t>
            </a:r>
            <a:endParaRPr lang="de-DE" sz="7200" dirty="0" smtClean="0">
              <a:effectLst/>
            </a:endParaRPr>
          </a:p>
          <a:p>
            <a:pPr indent="533400" algn="ctr"/>
            <a:r>
              <a:rPr lang="de-DE" sz="7200" dirty="0" smtClean="0">
                <a:effectLst/>
              </a:rPr>
              <a:t>LinkedIn.com/</a:t>
            </a:r>
            <a:r>
              <a:rPr lang="de-DE" sz="7200" dirty="0" err="1" smtClean="0">
                <a:effectLst/>
              </a:rPr>
              <a:t>joegoerbert</a:t>
            </a:r>
            <a:endParaRPr lang="de-DE" sz="7200" dirty="0" smtClean="0">
              <a:effectLst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901000"/>
          </a:solidFill>
          <a:prstDash val="solid"/>
          <a:bevel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108744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901000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108744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901000"/>
          </a:solidFill>
          <a:prstDash val="solid"/>
          <a:bevel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108744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901000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108744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1000</Words>
  <Application>Microsoft Office PowerPoint</Application>
  <PresentationFormat>Benutzerdefiniert</PresentationFormat>
  <Paragraphs>170</Paragraphs>
  <Slides>17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18" baseType="lpstr">
      <vt:lpstr>White</vt:lpstr>
      <vt:lpstr>Possibilities and Potentials of Virtual Reality Technologies for Digital Nomads </vt:lpstr>
      <vt:lpstr>Pretext: My Pitch to a Guatemalan cultural institution</vt:lpstr>
      <vt:lpstr>Vision</vt:lpstr>
      <vt:lpstr>El Problema</vt:lpstr>
      <vt:lpstr>La Solucion</vt:lpstr>
      <vt:lpstr>Producto / Tecnologia I</vt:lpstr>
      <vt:lpstr>Producto / Tecnologia II</vt:lpstr>
      <vt:lpstr>Presupuesto para Proyecto Piloto</vt:lpstr>
      <vt:lpstr>VR and Psychology</vt:lpstr>
      <vt:lpstr>VR and Spirituality</vt:lpstr>
      <vt:lpstr>Now we‘re getting to the actual meat: VR for nomads</vt:lpstr>
      <vt:lpstr>For Showcasing</vt:lpstr>
      <vt:lpstr>For Content Marketing</vt:lpstr>
      <vt:lpstr>For Yourself</vt:lpstr>
      <vt:lpstr>Acerca de CastleRock Panajachel</vt:lpstr>
      <vt:lpstr>Acerca de Joachim Görbert</vt:lpstr>
      <vt:lpstr>Preguntas y Contestas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BrainHive</dc:creator>
  <cp:lastModifiedBy>Benutzer</cp:lastModifiedBy>
  <cp:revision>34</cp:revision>
  <dcterms:modified xsi:type="dcterms:W3CDTF">2018-08-06T16:56:55Z</dcterms:modified>
</cp:coreProperties>
</file>